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0F3E4D-F9CD-4F6F-83EC-3CCF2986878D}" v="78" dt="2024-01-05T20:17:00.933"/>
    <p1510:client id="{510658AD-1E80-42BB-8C7E-1B6084D9A42D}" v="6" dt="2024-01-06T15:55:15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39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3905-85EF-F61C-34B8-A376EFC45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38DC2-09EE-461C-A50B-2B19C876C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FDDE1-C3C0-25C0-0521-8A17ADEA5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B379D-55B1-954A-F59D-261FAA2C8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22142-B238-96C2-8B5E-CB6EE423A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2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1F94E-3471-7C7D-3C0A-FFFFA5712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01617-B2F9-A123-660F-47024DC53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3EC2F-1262-3132-1FA5-EB7D12FB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F8FC2-830C-F484-04C1-173324072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CBF92-F4E2-7924-6A12-9C6526CA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40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E344-7C1A-4B56-230D-66A900234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1C03D-FECE-C267-0B23-2D52620A2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D79BD-1562-BFDF-CB87-AD4DEEFB9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07C7C-8BEC-1A5F-6B48-BD44A7813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0F5AE-6588-D759-BC1F-DD458764B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4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4D290-1B87-144C-D9BA-03731EE1E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C3E27-18C8-BCF6-3549-FA75121E5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FCBAF-7CC2-39E2-10BF-F7015E578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A1918-1AC5-AF2A-5ACF-094F5E46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B16F9-21BD-BFD1-C63C-12A6E160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5863B-02B2-907E-9757-36E782F0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39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66262-924B-274F-20C9-C1644968E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939A5-1580-E7CC-F0D6-4E7DC51F6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BB538C-DA22-EB2B-2D5B-02BC62DEB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3D3DA3-EDCE-A818-0ECF-BD5B515BA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9EA227-E900-6ADD-CD7A-220BE9ED96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370C8-9880-454B-DA97-F64F3D25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4729A6-3CD0-A2B2-38E0-721132559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89C1B6-982E-2D38-0A68-13EBFB6D4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7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4CA8-73A4-508B-ABBF-AA4226DFE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0C43F-C9E1-85FC-CF52-33C7EE5E1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3704A8-E6C2-96D2-459C-DC2A50A9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40B16-7003-6E02-1D9A-C4A994E95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A70CE9-6262-6D18-B7A7-A982F856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239B1B-0D99-60FF-A120-18CA6DC31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E6441-7E9C-BD0D-445B-A536BAEDC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8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7A102-5EA7-9E64-4161-6A6CE73E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381A3-DED0-99CC-CA42-EC4E5E8CF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D38B9-E78F-488B-649A-E2A4AC1B0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39AC1-AFCF-6DA2-BD8F-F8E190ACE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1E004-E098-F36D-603D-44BEF7C1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751CD3-E842-B2CD-2517-9765728A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3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1E2FF-FA39-8E09-6AD0-6A4B6CB7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E54C9-831A-E59F-A005-82C2089811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C6E85-C691-FCEE-4A39-252D690D6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FD2A7-DDD3-1A01-756D-E8A0ACDEE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9E9E2-2DB2-32D6-A05F-C553DE93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78B03-54CF-5D50-9B9E-159F7241A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56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34107-F84B-1C14-AB38-9221C9BE2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9C0DB-3E66-2B6F-817B-8FBCD36C4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92BA3-FAF6-A3E9-F14A-C8B7EC01E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BD9FE-E275-7D78-35AF-BD5BB6174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D7D3F-6AAC-0F36-3D55-4EA53EBEE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85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B2111E-E364-C488-C902-9FE5268E9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235F9-407F-72B9-5805-6BECBABFF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D4ED3-1540-9A48-90E9-6EE0DB56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7B66F-2AEF-9265-350E-D66B67E83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B018B-B9C3-00F6-7DB4-C3D57E343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6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1E43D8-E46C-B759-63E4-2C1F78B62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918B5-8FFB-A15D-B06B-15E030716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853F0-D73F-9F9C-8A29-1056FED106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88F06-CC36-452A-8CE7-8B4AC969825C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3260F-0ADA-57D7-44BC-1C5ADD35D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711E2-8AF4-A0AF-B4C1-D178FC06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196E5-C91B-4B72-AE02-680656119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2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2" Type="http://schemas.microsoft.com/office/2007/relationships/media" Target="../media/media3.mp4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CE5DEE-712E-9443-FEBA-C383B1A953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b="6343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A8747-7331-1B36-D0FE-CB2B56B06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Batting Out of Order</a:t>
            </a:r>
          </a:p>
        </p:txBody>
      </p:sp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F295C504-F8EB-A818-D32F-BA52A6B9DE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 flipH="1" flipV="1">
            <a:off x="12043009" y="6634543"/>
            <a:ext cx="148971" cy="14897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1630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0604"/>
    </mc:Choice>
    <mc:Fallback xmlns="">
      <p:transition spd="slow" advTm="10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65882-8172-F1C9-18EE-B0D48B706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117835"/>
            <a:ext cx="7641556" cy="626883"/>
          </a:xfrm>
        </p:spPr>
        <p:txBody>
          <a:bodyPr/>
          <a:lstStyle/>
          <a:p>
            <a:r>
              <a:rPr lang="en-US" dirty="0"/>
              <a:t>What happens when in batting out of order?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139E6-D30D-1CF6-F435-9F419108F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942" y="862552"/>
            <a:ext cx="7516207" cy="59954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Batting out of order is one of four appeals listed in the rules 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11 Karen Glad bats when Number 10 Maddie O’Malley should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Defense appeals while number 11 is still batting with a 2-1 count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Number 10 replace number 11 and has a 2-1 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11 bats when number 10 should, and number 11 completes the at bat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identified before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The next pitch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All players leave the field and the catcher the catcher’s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Consequences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The proper batter is out and loses her time at bat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Improper batter returns to the dugout or bats again (number 11 here bats again)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All outs stand 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Runners not out return to the base occupied at the time of the pitch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Runner advance on stolen base, wild pitch, passed ball stands</a:t>
            </a:r>
          </a:p>
          <a:p>
            <a:endParaRPr lang="en-US" dirty="0"/>
          </a:p>
        </p:txBody>
      </p:sp>
      <p:pic>
        <p:nvPicPr>
          <p:cNvPr id="35" name="Video 34">
            <a:hlinkClick r:id="" action="ppaction://media"/>
            <a:extLst>
              <a:ext uri="{FF2B5EF4-FFF2-40B4-BE49-F238E27FC236}">
                <a16:creationId xmlns:a16="http://schemas.microsoft.com/office/drawing/2014/main" id="{57C1B29C-D6BF-5110-1076-A0FEF8EC6B5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 flipV="1">
            <a:off x="11917034" y="6146276"/>
            <a:ext cx="118024" cy="11802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4A91DB-7799-EF3E-C2E7-09A2E62E24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824" y="0"/>
            <a:ext cx="445008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13021F-D1A1-4EDD-85D6-5116FEEA421F}"/>
              </a:ext>
            </a:extLst>
          </p:cNvPr>
          <p:cNvSpPr/>
          <p:nvPr/>
        </p:nvSpPr>
        <p:spPr>
          <a:xfrm>
            <a:off x="7853691" y="2549360"/>
            <a:ext cx="2300140" cy="27102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081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008"/>
    </mc:Choice>
    <mc:Fallback xmlns="">
      <p:transition spd="slow" advTm="182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8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3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65882-8172-F1C9-18EE-B0D48B706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117835"/>
            <a:ext cx="7641556" cy="626883"/>
          </a:xfrm>
        </p:spPr>
        <p:txBody>
          <a:bodyPr/>
          <a:lstStyle/>
          <a:p>
            <a:r>
              <a:rPr lang="en-US" dirty="0"/>
              <a:t>What happens when in batting out of order?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139E6-D30D-1CF6-F435-9F419108F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942" y="862552"/>
            <a:ext cx="7516207" cy="562308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11 bats when number 10 should, and number 11 completes the at bat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identified after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The next pitch, legal or illegal 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Infielders leave the diamond and catcher the catcher’s box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Consequences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Improper batter’s time at bat becomes legal (number 11 is the proper batter)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Next batter would be number 2, Nancy Berkshire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Player bats out of order and is on base when it is her time to bat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Number 3 Janice Townsend bats for number 10 Maddie O’Malley and reaches 2</a:t>
            </a:r>
            <a:r>
              <a:rPr lang="en-US" baseline="30000" dirty="0"/>
              <a:t>nd</a:t>
            </a:r>
            <a:endParaRPr lang="en-US" dirty="0"/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The batting out of order is not appealed by the defense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Number 10 then bats and then number 11 takes a pitch 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Number 10 is now the proper batter, so number 11 completes her time at bat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Number 2 completes her time at bat and now number 3 should bat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Number 3 is on base so her time at bat is skipped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r>
              <a:rPr lang="en-US" dirty="0"/>
              <a:t>Number 9, Kathy </a:t>
            </a:r>
            <a:r>
              <a:rPr lang="en-US" dirty="0" err="1"/>
              <a:t>Sunyak</a:t>
            </a:r>
            <a:r>
              <a:rPr lang="en-US" dirty="0"/>
              <a:t> bats</a:t>
            </a:r>
          </a:p>
          <a:p>
            <a:pPr marL="519113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33363"/>
            <a:endParaRPr lang="en-US" dirty="0"/>
          </a:p>
        </p:txBody>
      </p:sp>
      <p:pic>
        <p:nvPicPr>
          <p:cNvPr id="18" name="Video 17">
            <a:hlinkClick r:id="" action="ppaction://media"/>
            <a:extLst>
              <a:ext uri="{FF2B5EF4-FFF2-40B4-BE49-F238E27FC236}">
                <a16:creationId xmlns:a16="http://schemas.microsoft.com/office/drawing/2014/main" id="{3AC221DC-204C-06DE-FCAC-4EC8B33E321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6505658" y="-164780"/>
            <a:ext cx="89366" cy="89366"/>
          </a:xfrm>
          <a:prstGeom prst="ellipse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44CC4CB-7F0B-2F98-20F2-1D2D21B127B2}"/>
              </a:ext>
            </a:extLst>
          </p:cNvPr>
          <p:cNvSpPr/>
          <p:nvPr/>
        </p:nvSpPr>
        <p:spPr>
          <a:xfrm>
            <a:off x="7825411" y="3324225"/>
            <a:ext cx="2300140" cy="104775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BE063-659D-DA2B-EEF3-575AA24553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1919" y="0"/>
            <a:ext cx="445008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FD36FB-F618-E34C-B5D5-F9086E30913B}"/>
              </a:ext>
            </a:extLst>
          </p:cNvPr>
          <p:cNvSpPr/>
          <p:nvPr/>
        </p:nvSpPr>
        <p:spPr>
          <a:xfrm>
            <a:off x="7825411" y="2568261"/>
            <a:ext cx="2300140" cy="27102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37B3BF-1260-FD76-6C9B-36A66981A65F}"/>
              </a:ext>
            </a:extLst>
          </p:cNvPr>
          <p:cNvSpPr/>
          <p:nvPr/>
        </p:nvSpPr>
        <p:spPr>
          <a:xfrm>
            <a:off x="7825411" y="3105591"/>
            <a:ext cx="2300140" cy="27102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896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199"/>
    </mc:Choice>
    <mc:Fallback>
      <p:transition spd="slow" advTm="105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7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5.7|8.5|8.4|6.5|8.5|8.1|9.6|18.1|11.6|36.2|3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6.5|3.2|11.6|1|3.8|22.4|6|1.5|6.7|3.4|15.3|2.3|6.8|3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315</Words>
  <Application>Microsoft Office PowerPoint</Application>
  <PresentationFormat>Widescreen</PresentationFormat>
  <Paragraphs>32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Batting Out of Order</vt:lpstr>
      <vt:lpstr>What happens when in batting out of order?</vt:lpstr>
      <vt:lpstr>What happens when in batting out of order?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Batting Out of Order</dc:title>
  <dc:creator>Joe Holonich</dc:creator>
  <cp:lastModifiedBy>Joe Holonich</cp:lastModifiedBy>
  <cp:revision>4</cp:revision>
  <dcterms:created xsi:type="dcterms:W3CDTF">2023-12-19T19:34:49Z</dcterms:created>
  <dcterms:modified xsi:type="dcterms:W3CDTF">2024-01-06T15:55:36Z</dcterms:modified>
</cp:coreProperties>
</file>