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3"/>
  </p:notesMasterIdLst>
  <p:sldIdLst>
    <p:sldId id="256" r:id="rId5"/>
    <p:sldId id="266" r:id="rId6"/>
    <p:sldId id="279" r:id="rId7"/>
    <p:sldId id="265" r:id="rId8"/>
    <p:sldId id="276" r:id="rId9"/>
    <p:sldId id="277" r:id="rId10"/>
    <p:sldId id="278" r:id="rId11"/>
    <p:sldId id="27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18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5703326-3308-4D13-B90F-A95AAC24716A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DC915-2436-0B96-391D-B2FB4A0395EB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E22A2F-0B69-A0F2-4737-BDFDE91D0797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E275539-8C10-E35E-BEE2-74F9906AADB2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2278733-846F-FD6C-ECBD-4B99D86FB56B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04CECD-C5BB-4783-2B0E-9B1E1BD3AE0A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9AE5B02-7953-8232-7633-011A7607FC1B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759C657-46DC-DB76-571B-3DDAED4381BE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Freeform 21">
            <a:extLst>
              <a:ext uri="{FF2B5EF4-FFF2-40B4-BE49-F238E27FC236}">
                <a16:creationId xmlns:a16="http://schemas.microsoft.com/office/drawing/2014/main" id="{1BBAEC8C-DA05-6287-8471-CF7F2146E629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27">
            <a:extLst>
              <a:ext uri="{FF2B5EF4-FFF2-40B4-BE49-F238E27FC236}">
                <a16:creationId xmlns:a16="http://schemas.microsoft.com/office/drawing/2014/main" id="{60521000-BB21-9B64-6D58-1C5E4F8558D8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2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B25F-1261-4604-BD1A-F462D661D517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EAC7ADE-E6BB-D0C7-8920-195C3272524C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922C5A5B-E16E-ECEC-20AA-84005D529A36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450495F-C3CA-A40A-0F6D-B7F80760ACBB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300E98-E609-5AF5-6245-253A2F129ED8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E217CA2-BC9A-833A-7AC9-95CAA6D9C2D6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3B00AFC-F685-2905-213A-E294287E1C62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5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75B4FDE-B5E4-4EEE-9C50-0F734401082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C1558E-D498-6E86-4105-9C0896454CC1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E3AEBD4E-085C-9A14-7DB5-E1E468FAF018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5F64F4C0-0567-43F0-BDBD-A3CC41AE073E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00B6F5DA-5971-247C-B7B1-5C47E6D018AC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6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DDEBE57-BE44-4337-B914-324A8CEC7C99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8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00DE62A-5348-44BC-A60F-6439113B8A07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8CE-1FBF-48F9-8C45-AF9870F2390C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108FD43-490C-4768-AFA5-90C0731168AE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A56ED-26E0-4CD7-9CBB-DFBB0D6EB846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1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87A2240-62CE-4B59-AD8D-4E40ACD646BA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C43EA-1123-4F6F-8FCC-B3FE1956A715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0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94DD6E-D0A9-4B1B-B611-AF4FDE6CC78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9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79CFC70A-7B6D-496F-935D-DCB41C491CFB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E231541A-7943-494A-9F25-C6DAF1A42B2F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182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7CB9D454-5066-4BF5-9C0D-387E508BBF49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24914-AC97-43A6-A228-23D1CD36C039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Courtesy Runner 8.3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7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2" r:id="rId12"/>
    <p:sldLayoutId id="2147483683" r:id="rId13"/>
    <p:sldLayoutId id="2147483651" r:id="rId14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Courtesy Runner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Softball Umpires of Maryland</a:t>
            </a:r>
          </a:p>
          <a:p>
            <a:r>
              <a:rPr lang="en-US" i="1" dirty="0"/>
              <a:t>Mdumps.com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B76DA-F6D1-7909-0C1A-050BAB49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Courtesy Runner 8.3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9F1F-1046-009E-83CC-29C287AB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41" name="Audio 40">
            <a:hlinkClick r:id="" action="ppaction://media"/>
            <a:extLst>
              <a:ext uri="{FF2B5EF4-FFF2-40B4-BE49-F238E27FC236}">
                <a16:creationId xmlns:a16="http://schemas.microsoft.com/office/drawing/2014/main" id="{3F925DD8-2FEE-5F30-355B-C4A409F786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70"/>
    </mc:Choice>
    <mc:Fallback xmlns="">
      <p:transition spd="slow" advTm="17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have a Pitcher or Catcher on Base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42ACFC2-B54A-8244-B5D9-4B1EC2EED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Courtesy Runner 8.3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2067BC2-008B-FD4D-EE23-6B7DF26BBA7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304014" y="2526318"/>
            <a:ext cx="10069347" cy="2828613"/>
          </a:xfrm>
        </p:spPr>
        <p:txBody>
          <a:bodyPr/>
          <a:lstStyle/>
          <a:p>
            <a:r>
              <a:rPr lang="en-US" sz="4800" dirty="0"/>
              <a:t>You can have a courtesy Runner</a:t>
            </a:r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BC08C013-8855-795F-3397-74A57AA6EA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150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6"/>
    </mc:Choice>
    <mc:Fallback xmlns="">
      <p:transition spd="slow" advTm="9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37E72-D3A2-1B04-42AD-214F134A2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Courtesy Runner is OPTIONAL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63F6D-A8D5-14F6-2A77-D20C78514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Remains in Lineup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Does not lose re-</a:t>
            </a:r>
            <a:r>
              <a:rPr lang="en-US" dirty="0" err="1"/>
              <a:t>entery</a:t>
            </a:r>
            <a:r>
              <a:rPr lang="en-US" dirty="0"/>
              <a:t> </a:t>
            </a:r>
            <a:r>
              <a:rPr lang="en-US" dirty="0" err="1"/>
              <a:t>pivilages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3FF7B8-FF5C-BE9D-AA70-6142129D2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Courtesy Runner 8.3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45A5D-8A00-2CB2-CBC1-A9355DB2C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80DA92-745F-F10C-60D1-91851EBE538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Not a substitution</a:t>
            </a:r>
          </a:p>
          <a:p>
            <a:r>
              <a:rPr lang="en-US" dirty="0"/>
              <a:t>Not a pinch runner</a:t>
            </a:r>
          </a:p>
          <a:p>
            <a:endParaRPr lang="en-US" dirty="0"/>
          </a:p>
          <a:p>
            <a:r>
              <a:rPr lang="en-US" dirty="0"/>
              <a:t>Maintains substitute status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43423F-80EC-934D-9B54-A5EAFB620E6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Player replaced by Courtesy Runner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33AC3C-5D52-F955-89D3-62C07DBA74D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/>
              <a:t>Courtesy Runner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57471DE8-875E-071B-2FDC-69DDD9048C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93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30"/>
    </mc:Choice>
    <mc:Fallback xmlns="">
      <p:transition spd="slow" advTm="25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can have a Courtesy Runner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3217454"/>
            <a:ext cx="8843199" cy="22246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player who last played the position in previous half inning.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 the player who will be the pitcher or catcher next inning.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not have Courtesy Runner if re-entered.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have a Courtesy Runner in ITB if placed on 2</a:t>
            </a:r>
            <a:r>
              <a:rPr lang="en-US" baseline="30000" dirty="0"/>
              <a:t>nd</a:t>
            </a:r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Courtesy Runner 8.3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The Pitcher and Catcher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4F86F07-5649-0147-8749-588486AE505A}"/>
              </a:ext>
            </a:extLst>
          </p:cNvPr>
          <p:cNvSpPr txBox="1">
            <a:spLocks/>
          </p:cNvSpPr>
          <p:nvPr/>
        </p:nvSpPr>
        <p:spPr>
          <a:xfrm>
            <a:off x="1167492" y="2706097"/>
            <a:ext cx="4663440" cy="522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Who are the Pitcher and Catcher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6D705F0B-4626-E153-923E-85CF0955AD7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82"/>
    </mc:Choice>
    <mc:Fallback xmlns="">
      <p:transition spd="slow" advTm="56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can be a Courtesy Runner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706563"/>
            <a:ext cx="8843199" cy="434438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Eligible Substitute.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Never been in the line-up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 for both Pitcher and Catcher in same Inning</a:t>
            </a:r>
          </a:p>
          <a:p>
            <a:endParaRPr lang="en-US" dirty="0"/>
          </a:p>
          <a:p>
            <a:r>
              <a:rPr lang="en-US" dirty="0"/>
              <a:t>If NO eligible substitute.</a:t>
            </a:r>
          </a:p>
          <a:p>
            <a:r>
              <a:rPr lang="en-US" dirty="0"/>
              <a:t>Last Complete At Bat (LCAB) </a:t>
            </a:r>
          </a:p>
          <a:p>
            <a:r>
              <a:rPr lang="en-US" dirty="0"/>
              <a:t>NOT Last Batted out – Outs have nothing to do with it.</a:t>
            </a:r>
          </a:p>
          <a:p>
            <a:r>
              <a:rPr lang="en-US" dirty="0"/>
              <a:t>But NOT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Player who is on 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Pitcher or Catcher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Player who CR for other position in same inning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Courtesy Runner 8.3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7A4ED1FB-06D4-F311-EE45-94288B12F8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566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606"/>
    </mc:Choice>
    <mc:Fallback xmlns="">
      <p:transition spd="slow" advTm="123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Penalty for Courtesy Runner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Same as Unreported Substitute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Team Warning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Coach ejected on 2</a:t>
            </a:r>
            <a:r>
              <a:rPr lang="en-US" baseline="30000" dirty="0"/>
              <a:t>nd</a:t>
            </a:r>
            <a:r>
              <a:rPr lang="en-US" dirty="0"/>
              <a:t> offense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Courtesy Runner 8.3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35562E-8A42-B4C9-569E-1388E0A7FFE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764696" y="2528203"/>
            <a:ext cx="5181979" cy="282861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on Base, 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Team Warning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Coach ejected on 2</a:t>
            </a:r>
            <a:r>
              <a:rPr lang="en-US" baseline="30000" dirty="0"/>
              <a:t>nd</a:t>
            </a:r>
            <a:r>
              <a:rPr lang="en-US" dirty="0"/>
              <a:t> offense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for Unreported Courtesy Runner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CD8780-FA32-DD8C-E607-265C20693FE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764696" y="2005689"/>
            <a:ext cx="5181979" cy="522514"/>
          </a:xfrm>
        </p:spPr>
        <p:txBody>
          <a:bodyPr/>
          <a:lstStyle/>
          <a:p>
            <a:r>
              <a:rPr lang="en-US" dirty="0"/>
              <a:t>for Ineligible/Incorrect Courtesy Runner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5E77EE3-E60D-B94D-9130-023F5E1448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70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1"/>
    </mc:Choice>
    <mc:Fallback xmlns="">
      <p:transition spd="slow" advTm="37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Courtesy Runner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706563"/>
            <a:ext cx="8843199" cy="43443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May not Courtesy Run and Substitute in same half inning.</a:t>
            </a:r>
          </a:p>
          <a:p>
            <a:r>
              <a:rPr lang="en-US" dirty="0"/>
              <a:t>Barring injury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Courtesy Runner 8.3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859476F-2265-C8E7-4462-3829D0FFF32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64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69"/>
    </mc:Choice>
    <mc:Fallback xmlns="">
      <p:transition spd="slow" advTm="27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Softball Umpires of Maryland</a:t>
            </a:r>
          </a:p>
          <a:p>
            <a:r>
              <a:rPr lang="en-US" sz="1600" i="1"/>
              <a:t>Mdumps.com</a:t>
            </a:r>
            <a:endParaRPr lang="en-US" sz="1600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99BEA-02BE-8995-DE66-B9BD5CC1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Courtesy Runner 8.3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78AF4-8127-D694-13FF-914C6229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17DEEA7-68A9-3508-702D-084E2E757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77"/>
    </mc:Choice>
    <mc:Fallback xmlns="">
      <p:transition spd="slow" advTm="270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0.2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6.1|3.2|6.8|10.2|1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7.2|7.8|16.6|6.4|6.5|11.9|5.4|3.2|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3.7|10.7|6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5"/>
</p:tagLst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Props1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2126</TotalTime>
  <Words>276</Words>
  <Application>Microsoft Office PowerPoint</Application>
  <PresentationFormat>Widescreen</PresentationFormat>
  <Paragraphs>66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Rockwell</vt:lpstr>
      <vt:lpstr>Wingdings</vt:lpstr>
      <vt:lpstr>Atlas</vt:lpstr>
      <vt:lpstr>Courtesy Runner</vt:lpstr>
      <vt:lpstr>If you have a Pitcher or Catcher on Base</vt:lpstr>
      <vt:lpstr>Using a Courtesy Runner is OPTIONAL</vt:lpstr>
      <vt:lpstr>Who can have a Courtesy Runner</vt:lpstr>
      <vt:lpstr>Who can be a Courtesy Runner</vt:lpstr>
      <vt:lpstr>Penalty for Courtesy Runner</vt:lpstr>
      <vt:lpstr>Courtesy Runner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Courtesy Runner</dc:title>
  <dc:creator>John Dye</dc:creator>
  <cp:lastModifiedBy>John Dye</cp:lastModifiedBy>
  <cp:revision>12</cp:revision>
  <dcterms:created xsi:type="dcterms:W3CDTF">2024-01-03T20:15:15Z</dcterms:created>
  <dcterms:modified xsi:type="dcterms:W3CDTF">2024-01-08T15:42:07Z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