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56"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6D8CA1-0F27-41CC-A8A5-1F04F7256F9F}" v="1041" dt="2024-01-07T18:56:44.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081" autoAdjust="0"/>
  </p:normalViewPr>
  <p:slideViewPr>
    <p:cSldViewPr snapToGrid="0">
      <p:cViewPr varScale="1">
        <p:scale>
          <a:sx n="70" d="100"/>
          <a:sy n="70" d="100"/>
        </p:scale>
        <p:origin x="109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Holonich" userId="1aa55105a9d0dddc" providerId="LiveId" clId="{64CCDEF9-001A-448F-A696-6F7EA39FA397}"/>
    <pc:docChg chg="undo custSel modSld">
      <pc:chgData name="Joe Holonich" userId="1aa55105a9d0dddc" providerId="LiveId" clId="{64CCDEF9-001A-448F-A696-6F7EA39FA397}" dt="2023-12-09T15:26:28.253" v="427"/>
      <pc:docMkLst>
        <pc:docMk/>
      </pc:docMkLst>
      <pc:sldChg chg="addSp delSp modSp mod setBg delAnim modAnim modNotesTx">
        <pc:chgData name="Joe Holonich" userId="1aa55105a9d0dddc" providerId="LiveId" clId="{64CCDEF9-001A-448F-A696-6F7EA39FA397}" dt="2023-12-09T15:26:12.506" v="426"/>
        <pc:sldMkLst>
          <pc:docMk/>
          <pc:sldMk cId="199196570" sldId="256"/>
        </pc:sldMkLst>
        <pc:spChg chg="add del mod">
          <ac:chgData name="Joe Holonich" userId="1aa55105a9d0dddc" providerId="LiveId" clId="{64CCDEF9-001A-448F-A696-6F7EA39FA397}" dt="2023-12-09T11:59:50.392" v="13" actId="478"/>
          <ac:spMkLst>
            <pc:docMk/>
            <pc:sldMk cId="199196570" sldId="256"/>
            <ac:spMk id="2" creationId="{246BF574-C383-FC77-AB59-67A733717F2E}"/>
          </ac:spMkLst>
        </pc:spChg>
        <pc:spChg chg="add del mod">
          <ac:chgData name="Joe Holonich" userId="1aa55105a9d0dddc" providerId="LiveId" clId="{64CCDEF9-001A-448F-A696-6F7EA39FA397}" dt="2023-12-09T12:06:33.223" v="101"/>
          <ac:spMkLst>
            <pc:docMk/>
            <pc:sldMk cId="199196570" sldId="256"/>
            <ac:spMk id="3" creationId="{AECC4C84-7796-FDF1-CB6D-61E04A73740B}"/>
          </ac:spMkLst>
        </pc:spChg>
        <pc:spChg chg="mod">
          <ac:chgData name="Joe Holonich" userId="1aa55105a9d0dddc" providerId="LiveId" clId="{64CCDEF9-001A-448F-A696-6F7EA39FA397}" dt="2023-12-09T12:18:25.940" v="183" actId="1076"/>
          <ac:spMkLst>
            <pc:docMk/>
            <pc:sldMk cId="199196570" sldId="256"/>
            <ac:spMk id="6" creationId="{FB7EB497-A665-BB91-5D30-8F61AF64FE2E}"/>
          </ac:spMkLst>
        </pc:spChg>
        <pc:spChg chg="mod">
          <ac:chgData name="Joe Holonich" userId="1aa55105a9d0dddc" providerId="LiveId" clId="{64CCDEF9-001A-448F-A696-6F7EA39FA397}" dt="2023-12-09T12:18:30.388" v="184" actId="1076"/>
          <ac:spMkLst>
            <pc:docMk/>
            <pc:sldMk cId="199196570" sldId="256"/>
            <ac:spMk id="7" creationId="{877DA89B-AF89-3A0C-3E89-2E36EA48F770}"/>
          </ac:spMkLst>
        </pc:spChg>
        <pc:spChg chg="del mod">
          <ac:chgData name="Joe Holonich" userId="1aa55105a9d0dddc" providerId="LiveId" clId="{64CCDEF9-001A-448F-A696-6F7EA39FA397}" dt="2023-12-09T12:08:20.378" v="120" actId="21"/>
          <ac:spMkLst>
            <pc:docMk/>
            <pc:sldMk cId="199196570" sldId="256"/>
            <ac:spMk id="8" creationId="{AAEC3917-4403-0D0A-284C-A2136D445CBD}"/>
          </ac:spMkLst>
        </pc:spChg>
        <pc:spChg chg="del mod">
          <ac:chgData name="Joe Holonich" userId="1aa55105a9d0dddc" providerId="LiveId" clId="{64CCDEF9-001A-448F-A696-6F7EA39FA397}" dt="2023-12-09T12:08:20.378" v="120" actId="21"/>
          <ac:spMkLst>
            <pc:docMk/>
            <pc:sldMk cId="199196570" sldId="256"/>
            <ac:spMk id="9" creationId="{E792FE9B-ACE9-2057-C967-28558277C75C}"/>
          </ac:spMkLst>
        </pc:spChg>
        <pc:spChg chg="del mod">
          <ac:chgData name="Joe Holonich" userId="1aa55105a9d0dddc" providerId="LiveId" clId="{64CCDEF9-001A-448F-A696-6F7EA39FA397}" dt="2023-12-09T12:07:40.469" v="113" actId="21"/>
          <ac:spMkLst>
            <pc:docMk/>
            <pc:sldMk cId="199196570" sldId="256"/>
            <ac:spMk id="10" creationId="{B2EEA00F-86AE-37C8-649C-75DE3E8C395F}"/>
          </ac:spMkLst>
        </pc:spChg>
        <pc:spChg chg="add del mod">
          <ac:chgData name="Joe Holonich" userId="1aa55105a9d0dddc" providerId="LiveId" clId="{64CCDEF9-001A-448F-A696-6F7EA39FA397}" dt="2023-12-09T12:16:00.809" v="155" actId="21"/>
          <ac:spMkLst>
            <pc:docMk/>
            <pc:sldMk cId="199196570" sldId="256"/>
            <ac:spMk id="13" creationId="{0E91FD3F-687D-B92E-AACA-3B6EECD39A80}"/>
          </ac:spMkLst>
        </pc:spChg>
        <pc:spChg chg="add del mod">
          <ac:chgData name="Joe Holonich" userId="1aa55105a9d0dddc" providerId="LiveId" clId="{64CCDEF9-001A-448F-A696-6F7EA39FA397}" dt="2023-12-09T12:16:00.809" v="155" actId="21"/>
          <ac:spMkLst>
            <pc:docMk/>
            <pc:sldMk cId="199196570" sldId="256"/>
            <ac:spMk id="14" creationId="{00439CCD-2E84-7D5F-A7C9-FCF9810686F1}"/>
          </ac:spMkLst>
        </pc:spChg>
        <pc:spChg chg="add del mod">
          <ac:chgData name="Joe Holonich" userId="1aa55105a9d0dddc" providerId="LiveId" clId="{64CCDEF9-001A-448F-A696-6F7EA39FA397}" dt="2023-12-09T12:16:00.809" v="155" actId="21"/>
          <ac:spMkLst>
            <pc:docMk/>
            <pc:sldMk cId="199196570" sldId="256"/>
            <ac:spMk id="15" creationId="{0FCA209B-0F1B-F757-3B2D-1A2F7C16A625}"/>
          </ac:spMkLst>
        </pc:spChg>
        <pc:spChg chg="add mod">
          <ac:chgData name="Joe Holonich" userId="1aa55105a9d0dddc" providerId="LiveId" clId="{64CCDEF9-001A-448F-A696-6F7EA39FA397}" dt="2023-12-09T12:16:21.446" v="159" actId="1076"/>
          <ac:spMkLst>
            <pc:docMk/>
            <pc:sldMk cId="199196570" sldId="256"/>
            <ac:spMk id="24" creationId="{21B9935A-7E43-F5DF-5DFB-61FBFD9DB2FE}"/>
          </ac:spMkLst>
        </pc:spChg>
        <pc:spChg chg="add mod">
          <ac:chgData name="Joe Holonich" userId="1aa55105a9d0dddc" providerId="LiveId" clId="{64CCDEF9-001A-448F-A696-6F7EA39FA397}" dt="2023-12-09T12:16:21.446" v="159" actId="1076"/>
          <ac:spMkLst>
            <pc:docMk/>
            <pc:sldMk cId="199196570" sldId="256"/>
            <ac:spMk id="25" creationId="{57F223D8-4714-CBC4-3971-43B356828DAB}"/>
          </ac:spMkLst>
        </pc:spChg>
        <pc:spChg chg="add mod">
          <ac:chgData name="Joe Holonich" userId="1aa55105a9d0dddc" providerId="LiveId" clId="{64CCDEF9-001A-448F-A696-6F7EA39FA397}" dt="2023-12-09T12:16:21.446" v="159" actId="1076"/>
          <ac:spMkLst>
            <pc:docMk/>
            <pc:sldMk cId="199196570" sldId="256"/>
            <ac:spMk id="26" creationId="{F40B8CA7-74E2-F6B6-E4A3-CC3F1F20F6CB}"/>
          </ac:spMkLst>
        </pc:spChg>
        <pc:picChg chg="del">
          <ac:chgData name="Joe Holonich" userId="1aa55105a9d0dddc" providerId="LiveId" clId="{64CCDEF9-001A-448F-A696-6F7EA39FA397}" dt="2023-12-09T12:06:33.222" v="99" actId="478"/>
          <ac:picMkLst>
            <pc:docMk/>
            <pc:sldMk cId="199196570" sldId="256"/>
            <ac:picMk id="5" creationId="{49DA08A6-C901-7A29-2B7A-AD496ADB636B}"/>
          </ac:picMkLst>
        </pc:picChg>
        <pc:picChg chg="add del mod">
          <ac:chgData name="Joe Holonich" userId="1aa55105a9d0dddc" providerId="LiveId" clId="{64CCDEF9-001A-448F-A696-6F7EA39FA397}" dt="2023-12-09T12:16:04.636" v="156" actId="478"/>
          <ac:picMkLst>
            <pc:docMk/>
            <pc:sldMk cId="199196570" sldId="256"/>
            <ac:picMk id="11" creationId="{81082587-B769-38E2-B06C-37FF34ABB191}"/>
          </ac:picMkLst>
        </pc:picChg>
        <pc:picChg chg="add mod">
          <ac:chgData name="Joe Holonich" userId="1aa55105a9d0dddc" providerId="LiveId" clId="{64CCDEF9-001A-448F-A696-6F7EA39FA397}" dt="2023-12-09T12:16:07.978" v="157" actId="1076"/>
          <ac:picMkLst>
            <pc:docMk/>
            <pc:sldMk cId="199196570" sldId="256"/>
            <ac:picMk id="22" creationId="{31EF4C6A-21D8-3287-8BD5-635068559A5B}"/>
          </ac:picMkLst>
        </pc:picChg>
        <pc:picChg chg="del">
          <ac:chgData name="Joe Holonich" userId="1aa55105a9d0dddc" providerId="LiveId" clId="{64CCDEF9-001A-448F-A696-6F7EA39FA397}" dt="2023-12-09T12:06:44.860" v="105" actId="478"/>
          <ac:picMkLst>
            <pc:docMk/>
            <pc:sldMk cId="199196570" sldId="256"/>
            <ac:picMk id="23" creationId="{1659EA73-0FC3-C8F9-EC1B-168080F364E7}"/>
          </ac:picMkLst>
        </pc:picChg>
        <pc:cxnChg chg="del mod">
          <ac:chgData name="Joe Holonich" userId="1aa55105a9d0dddc" providerId="LiveId" clId="{64CCDEF9-001A-448F-A696-6F7EA39FA397}" dt="2023-12-09T12:08:20.378" v="120" actId="21"/>
          <ac:cxnSpMkLst>
            <pc:docMk/>
            <pc:sldMk cId="199196570" sldId="256"/>
            <ac:cxnSpMk id="12" creationId="{E86F28CF-AB57-9990-CFCF-DD8270D63F57}"/>
          </ac:cxnSpMkLst>
        </pc:cxnChg>
        <pc:cxnChg chg="del mod">
          <ac:chgData name="Joe Holonich" userId="1aa55105a9d0dddc" providerId="LiveId" clId="{64CCDEF9-001A-448F-A696-6F7EA39FA397}" dt="2023-12-09T12:08:20.378" v="120" actId="21"/>
          <ac:cxnSpMkLst>
            <pc:docMk/>
            <pc:sldMk cId="199196570" sldId="256"/>
            <ac:cxnSpMk id="16" creationId="{22641FB4-4DD9-C46F-B408-EF4C447BE3DD}"/>
          </ac:cxnSpMkLst>
        </pc:cxnChg>
        <pc:cxnChg chg="add del mod">
          <ac:chgData name="Joe Holonich" userId="1aa55105a9d0dddc" providerId="LiveId" clId="{64CCDEF9-001A-448F-A696-6F7EA39FA397}" dt="2023-12-09T12:16:00.809" v="155" actId="21"/>
          <ac:cxnSpMkLst>
            <pc:docMk/>
            <pc:sldMk cId="199196570" sldId="256"/>
            <ac:cxnSpMk id="17" creationId="{D6BC20A9-FAAD-17C5-59BD-FF8E7FB8D8B9}"/>
          </ac:cxnSpMkLst>
        </pc:cxnChg>
        <pc:cxnChg chg="del mod">
          <ac:chgData name="Joe Holonich" userId="1aa55105a9d0dddc" providerId="LiveId" clId="{64CCDEF9-001A-448F-A696-6F7EA39FA397}" dt="2023-12-09T12:08:20.378" v="120" actId="21"/>
          <ac:cxnSpMkLst>
            <pc:docMk/>
            <pc:sldMk cId="199196570" sldId="256"/>
            <ac:cxnSpMk id="18" creationId="{FF471B5B-7347-3ED8-16FC-C109D7460480}"/>
          </ac:cxnSpMkLst>
        </pc:cxnChg>
        <pc:cxnChg chg="add del mod">
          <ac:chgData name="Joe Holonich" userId="1aa55105a9d0dddc" providerId="LiveId" clId="{64CCDEF9-001A-448F-A696-6F7EA39FA397}" dt="2023-12-09T12:16:00.809" v="155" actId="21"/>
          <ac:cxnSpMkLst>
            <pc:docMk/>
            <pc:sldMk cId="199196570" sldId="256"/>
            <ac:cxnSpMk id="19" creationId="{2FE5A3D8-1262-865F-3190-D1CC6F022FDC}"/>
          </ac:cxnSpMkLst>
        </pc:cxnChg>
        <pc:cxnChg chg="add del mod">
          <ac:chgData name="Joe Holonich" userId="1aa55105a9d0dddc" providerId="LiveId" clId="{64CCDEF9-001A-448F-A696-6F7EA39FA397}" dt="2023-12-09T12:16:00.809" v="155" actId="21"/>
          <ac:cxnSpMkLst>
            <pc:docMk/>
            <pc:sldMk cId="199196570" sldId="256"/>
            <ac:cxnSpMk id="20" creationId="{05AF7F83-8F0E-6610-4AF2-D93A9C0EB0FA}"/>
          </ac:cxnSpMkLst>
        </pc:cxnChg>
        <pc:cxnChg chg="add mod">
          <ac:chgData name="Joe Holonich" userId="1aa55105a9d0dddc" providerId="LiveId" clId="{64CCDEF9-001A-448F-A696-6F7EA39FA397}" dt="2023-12-09T12:16:21.446" v="159" actId="1076"/>
          <ac:cxnSpMkLst>
            <pc:docMk/>
            <pc:sldMk cId="199196570" sldId="256"/>
            <ac:cxnSpMk id="27" creationId="{CBA2C1A1-5E72-D1CE-1D23-7C2013229D64}"/>
          </ac:cxnSpMkLst>
        </pc:cxnChg>
        <pc:cxnChg chg="add mod">
          <ac:chgData name="Joe Holonich" userId="1aa55105a9d0dddc" providerId="LiveId" clId="{64CCDEF9-001A-448F-A696-6F7EA39FA397}" dt="2023-12-09T12:16:21.446" v="159" actId="1076"/>
          <ac:cxnSpMkLst>
            <pc:docMk/>
            <pc:sldMk cId="199196570" sldId="256"/>
            <ac:cxnSpMk id="28" creationId="{39F03FB5-530D-4D91-4175-44FF239AD9C6}"/>
          </ac:cxnSpMkLst>
        </pc:cxnChg>
        <pc:cxnChg chg="add mod">
          <ac:chgData name="Joe Holonich" userId="1aa55105a9d0dddc" providerId="LiveId" clId="{64CCDEF9-001A-448F-A696-6F7EA39FA397}" dt="2023-12-09T12:16:21.446" v="159" actId="1076"/>
          <ac:cxnSpMkLst>
            <pc:docMk/>
            <pc:sldMk cId="199196570" sldId="256"/>
            <ac:cxnSpMk id="29" creationId="{5738DB37-3792-A960-9DBE-0EF639F4187F}"/>
          </ac:cxnSpMkLst>
        </pc:cxnChg>
      </pc:sldChg>
      <pc:sldChg chg="modNotesTx">
        <pc:chgData name="Joe Holonich" userId="1aa55105a9d0dddc" providerId="LiveId" clId="{64CCDEF9-001A-448F-A696-6F7EA39FA397}" dt="2023-12-09T15:25:50.274" v="425" actId="20577"/>
        <pc:sldMkLst>
          <pc:docMk/>
          <pc:sldMk cId="3901599612" sldId="257"/>
        </pc:sldMkLst>
      </pc:sldChg>
      <pc:sldChg chg="addSp delSp modSp mod setBg addAnim delAnim modAnim modNotesTx">
        <pc:chgData name="Joe Holonich" userId="1aa55105a9d0dddc" providerId="LiveId" clId="{64CCDEF9-001A-448F-A696-6F7EA39FA397}" dt="2023-12-09T15:26:28.253" v="427"/>
        <pc:sldMkLst>
          <pc:docMk/>
          <pc:sldMk cId="1254881063" sldId="259"/>
        </pc:sldMkLst>
        <pc:spChg chg="add del">
          <ac:chgData name="Joe Holonich" userId="1aa55105a9d0dddc" providerId="LiveId" clId="{64CCDEF9-001A-448F-A696-6F7EA39FA397}" dt="2023-12-09T12:20:09.619" v="194" actId="21"/>
          <ac:spMkLst>
            <pc:docMk/>
            <pc:sldMk cId="1254881063" sldId="259"/>
            <ac:spMk id="3" creationId="{77B22E8C-8E82-89DA-7F58-E281228A8DE6}"/>
          </ac:spMkLst>
        </pc:spChg>
        <pc:spChg chg="add mod">
          <ac:chgData name="Joe Holonich" userId="1aa55105a9d0dddc" providerId="LiveId" clId="{64CCDEF9-001A-448F-A696-6F7EA39FA397}" dt="2023-12-09T12:20:26.028" v="198" actId="1076"/>
          <ac:spMkLst>
            <pc:docMk/>
            <pc:sldMk cId="1254881063" sldId="259"/>
            <ac:spMk id="6" creationId="{B83BE0CB-791D-C430-0D31-E14421734EC5}"/>
          </ac:spMkLst>
        </pc:spChg>
        <pc:spChg chg="add mod">
          <ac:chgData name="Joe Holonich" userId="1aa55105a9d0dddc" providerId="LiveId" clId="{64CCDEF9-001A-448F-A696-6F7EA39FA397}" dt="2023-12-09T12:20:26.028" v="198" actId="1076"/>
          <ac:spMkLst>
            <pc:docMk/>
            <pc:sldMk cId="1254881063" sldId="259"/>
            <ac:spMk id="12" creationId="{79D7D58D-49EA-7A19-25C9-6641D2FAE1DA}"/>
          </ac:spMkLst>
        </pc:spChg>
        <pc:spChg chg="add mod">
          <ac:chgData name="Joe Holonich" userId="1aa55105a9d0dddc" providerId="LiveId" clId="{64CCDEF9-001A-448F-A696-6F7EA39FA397}" dt="2023-12-09T12:20:35.062" v="199" actId="1076"/>
          <ac:spMkLst>
            <pc:docMk/>
            <pc:sldMk cId="1254881063" sldId="259"/>
            <ac:spMk id="14" creationId="{A1A32837-0D44-7697-BE2A-DC249F8B62F5}"/>
          </ac:spMkLst>
        </pc:spChg>
        <pc:spChg chg="add del">
          <ac:chgData name="Joe Holonich" userId="1aa55105a9d0dddc" providerId="LiveId" clId="{64CCDEF9-001A-448F-A696-6F7EA39FA397}" dt="2023-12-09T12:20:09.619" v="194" actId="21"/>
          <ac:spMkLst>
            <pc:docMk/>
            <pc:sldMk cId="1254881063" sldId="259"/>
            <ac:spMk id="17" creationId="{7C948865-E5F8-737A-0388-104CB1478555}"/>
          </ac:spMkLst>
        </pc:spChg>
        <pc:spChg chg="add mod">
          <ac:chgData name="Joe Holonich" userId="1aa55105a9d0dddc" providerId="LiveId" clId="{64CCDEF9-001A-448F-A696-6F7EA39FA397}" dt="2023-12-09T12:25:01.793" v="225" actId="14100"/>
          <ac:spMkLst>
            <pc:docMk/>
            <pc:sldMk cId="1254881063" sldId="259"/>
            <ac:spMk id="18" creationId="{A2006C36-79DF-30F0-FE99-08E1D6A3F6DF}"/>
          </ac:spMkLst>
        </pc:spChg>
        <pc:spChg chg="add del">
          <ac:chgData name="Joe Holonich" userId="1aa55105a9d0dddc" providerId="LiveId" clId="{64CCDEF9-001A-448F-A696-6F7EA39FA397}" dt="2023-12-09T12:20:09.619" v="194" actId="21"/>
          <ac:spMkLst>
            <pc:docMk/>
            <pc:sldMk cId="1254881063" sldId="259"/>
            <ac:spMk id="19" creationId="{C37863E6-2CDB-650D-8C82-11A2049D4213}"/>
          </ac:spMkLst>
        </pc:spChg>
        <pc:spChg chg="mod">
          <ac:chgData name="Joe Holonich" userId="1aa55105a9d0dddc" providerId="LiveId" clId="{64CCDEF9-001A-448F-A696-6F7EA39FA397}" dt="2023-12-09T12:26:24.423" v="226" actId="1076"/>
          <ac:spMkLst>
            <pc:docMk/>
            <pc:sldMk cId="1254881063" sldId="259"/>
            <ac:spMk id="24" creationId="{BAF71886-F721-C110-B329-2F3460E0F9B5}"/>
          </ac:spMkLst>
        </pc:spChg>
        <pc:spChg chg="add del">
          <ac:chgData name="Joe Holonich" userId="1aa55105a9d0dddc" providerId="LiveId" clId="{64CCDEF9-001A-448F-A696-6F7EA39FA397}" dt="2023-12-09T12:20:09.619" v="194" actId="21"/>
          <ac:spMkLst>
            <pc:docMk/>
            <pc:sldMk cId="1254881063" sldId="259"/>
            <ac:spMk id="27" creationId="{9FF1BCBB-9868-AE21-4714-64570C9EBC7A}"/>
          </ac:spMkLst>
        </pc:spChg>
        <pc:picChg chg="del">
          <ac:chgData name="Joe Holonich" userId="1aa55105a9d0dddc" providerId="LiveId" clId="{64CCDEF9-001A-448F-A696-6F7EA39FA397}" dt="2023-12-09T12:19:03.956" v="186" actId="478"/>
          <ac:picMkLst>
            <pc:docMk/>
            <pc:sldMk cId="1254881063" sldId="259"/>
            <ac:picMk id="2" creationId="{1602A56F-E97E-9FD0-B094-F7C1709836CB}"/>
          </ac:picMkLst>
        </pc:picChg>
        <pc:picChg chg="add mod">
          <ac:chgData name="Joe Holonich" userId="1aa55105a9d0dddc" providerId="LiveId" clId="{64CCDEF9-001A-448F-A696-6F7EA39FA397}" dt="2023-12-09T12:20:18.878" v="196" actId="1076"/>
          <ac:picMkLst>
            <pc:docMk/>
            <pc:sldMk cId="1254881063" sldId="259"/>
            <ac:picMk id="4" creationId="{902DF8E5-E207-A682-974C-74424F58C2D7}"/>
          </ac:picMkLst>
        </pc:picChg>
        <pc:picChg chg="add del">
          <ac:chgData name="Joe Holonich" userId="1aa55105a9d0dddc" providerId="LiveId" clId="{64CCDEF9-001A-448F-A696-6F7EA39FA397}" dt="2023-12-09T12:20:12.086" v="195" actId="478"/>
          <ac:picMkLst>
            <pc:docMk/>
            <pc:sldMk cId="1254881063" sldId="259"/>
            <ac:picMk id="5" creationId="{49DA08A6-C901-7A29-2B7A-AD496ADB636B}"/>
          </ac:picMkLst>
        </pc:picChg>
        <pc:cxnChg chg="add del">
          <ac:chgData name="Joe Holonich" userId="1aa55105a9d0dddc" providerId="LiveId" clId="{64CCDEF9-001A-448F-A696-6F7EA39FA397}" dt="2023-12-09T12:20:09.619" v="194" actId="21"/>
          <ac:cxnSpMkLst>
            <pc:docMk/>
            <pc:sldMk cId="1254881063" sldId="259"/>
            <ac:cxnSpMk id="7" creationId="{827B24EE-1D6F-3389-83A1-711CF5192A3F}"/>
          </ac:cxnSpMkLst>
        </pc:cxnChg>
        <pc:cxnChg chg="add mod">
          <ac:chgData name="Joe Holonich" userId="1aa55105a9d0dddc" providerId="LiveId" clId="{64CCDEF9-001A-448F-A696-6F7EA39FA397}" dt="2023-12-09T12:20:26.028" v="198" actId="1076"/>
          <ac:cxnSpMkLst>
            <pc:docMk/>
            <pc:sldMk cId="1254881063" sldId="259"/>
            <ac:cxnSpMk id="8" creationId="{F02BF08C-8555-1214-5FBA-49065DDE03C3}"/>
          </ac:cxnSpMkLst>
        </pc:cxnChg>
        <pc:cxnChg chg="add del">
          <ac:chgData name="Joe Holonich" userId="1aa55105a9d0dddc" providerId="LiveId" clId="{64CCDEF9-001A-448F-A696-6F7EA39FA397}" dt="2023-12-09T12:20:09.619" v="194" actId="21"/>
          <ac:cxnSpMkLst>
            <pc:docMk/>
            <pc:sldMk cId="1254881063" sldId="259"/>
            <ac:cxnSpMk id="9" creationId="{8EA94B04-156A-8DE4-C727-3B7C5DBAC0C2}"/>
          </ac:cxnSpMkLst>
        </pc:cxnChg>
        <pc:cxnChg chg="add mod">
          <ac:chgData name="Joe Holonich" userId="1aa55105a9d0dddc" providerId="LiveId" clId="{64CCDEF9-001A-448F-A696-6F7EA39FA397}" dt="2023-12-09T12:20:26.028" v="198" actId="1076"/>
          <ac:cxnSpMkLst>
            <pc:docMk/>
            <pc:sldMk cId="1254881063" sldId="259"/>
            <ac:cxnSpMk id="10" creationId="{1F208F35-3A3F-7CBE-698B-A7C19EC57D5B}"/>
          </ac:cxnSpMkLst>
        </pc:cxnChg>
        <pc:cxnChg chg="add mod">
          <ac:chgData name="Joe Holonich" userId="1aa55105a9d0dddc" providerId="LiveId" clId="{64CCDEF9-001A-448F-A696-6F7EA39FA397}" dt="2023-12-09T12:20:26.028" v="198" actId="1076"/>
          <ac:cxnSpMkLst>
            <pc:docMk/>
            <pc:sldMk cId="1254881063" sldId="259"/>
            <ac:cxnSpMk id="11" creationId="{A806FE35-5DE9-056D-23E2-604AF283AAA3}"/>
          </ac:cxnSpMkLst>
        </pc:cxnChg>
        <pc:cxnChg chg="add del">
          <ac:chgData name="Joe Holonich" userId="1aa55105a9d0dddc" providerId="LiveId" clId="{64CCDEF9-001A-448F-A696-6F7EA39FA397}" dt="2023-12-09T12:20:09.619" v="194" actId="21"/>
          <ac:cxnSpMkLst>
            <pc:docMk/>
            <pc:sldMk cId="1254881063" sldId="259"/>
            <ac:cxnSpMk id="13" creationId="{460CAAD5-3D17-02B8-673E-0BF8357B5471}"/>
          </ac:cxnSpMkLst>
        </pc:cxnChg>
        <pc:cxnChg chg="add mod">
          <ac:chgData name="Joe Holonich" userId="1aa55105a9d0dddc" providerId="LiveId" clId="{64CCDEF9-001A-448F-A696-6F7EA39FA397}" dt="2023-12-09T12:20:26.028" v="198" actId="1076"/>
          <ac:cxnSpMkLst>
            <pc:docMk/>
            <pc:sldMk cId="1254881063" sldId="259"/>
            <ac:cxnSpMk id="15" creationId="{8F3968E9-4092-F5EA-D863-ADFB35D261CA}"/>
          </ac:cxnSpMkLst>
        </pc:cxnChg>
        <pc:cxnChg chg="add mod">
          <ac:chgData name="Joe Holonich" userId="1aa55105a9d0dddc" providerId="LiveId" clId="{64CCDEF9-001A-448F-A696-6F7EA39FA397}" dt="2023-12-09T12:20:26.028" v="198" actId="1076"/>
          <ac:cxnSpMkLst>
            <pc:docMk/>
            <pc:sldMk cId="1254881063" sldId="259"/>
            <ac:cxnSpMk id="16" creationId="{7D35F069-7D5A-341A-8033-DF46F00A7ADE}"/>
          </ac:cxnSpMkLst>
        </pc:cxnChg>
        <pc:cxnChg chg="add del mod">
          <ac:chgData name="Joe Holonich" userId="1aa55105a9d0dddc" providerId="LiveId" clId="{64CCDEF9-001A-448F-A696-6F7EA39FA397}" dt="2023-12-09T12:20:09.619" v="194" actId="21"/>
          <ac:cxnSpMkLst>
            <pc:docMk/>
            <pc:sldMk cId="1254881063" sldId="259"/>
            <ac:cxnSpMk id="20" creationId="{18320ABF-F3BE-7EA3-D540-83B1782D0D18}"/>
          </ac:cxnSpMkLst>
        </pc:cxnChg>
        <pc:cxnChg chg="add del">
          <ac:chgData name="Joe Holonich" userId="1aa55105a9d0dddc" providerId="LiveId" clId="{64CCDEF9-001A-448F-A696-6F7EA39FA397}" dt="2023-12-09T12:20:09.619" v="194" actId="21"/>
          <ac:cxnSpMkLst>
            <pc:docMk/>
            <pc:sldMk cId="1254881063" sldId="259"/>
            <ac:cxnSpMk id="22" creationId="{DD5457EA-6EE3-F304-7012-3B56664B0933}"/>
          </ac:cxnSpMkLst>
        </pc:cxnChg>
      </pc:sldChg>
    </pc:docChg>
  </pc:docChgLst>
  <pc:docChgLst>
    <pc:chgData name="Joe Holonich" userId="1aa55105a9d0dddc" providerId="LiveId" clId="{7F6D8CA1-0F27-41CC-A8A5-1F04F7256F9F}"/>
    <pc:docChg chg="undo custSel addSld delSld modSld sldOrd">
      <pc:chgData name="Joe Holonich" userId="1aa55105a9d0dddc" providerId="LiveId" clId="{7F6D8CA1-0F27-41CC-A8A5-1F04F7256F9F}" dt="2024-01-07T18:59:01.288" v="1334" actId="14100"/>
      <pc:docMkLst>
        <pc:docMk/>
      </pc:docMkLst>
      <pc:sldChg chg="addSp delSp modSp mod modTransition addAnim delAnim modAnim">
        <pc:chgData name="Joe Holonich" userId="1aa55105a9d0dddc" providerId="LiveId" clId="{7F6D8CA1-0F27-41CC-A8A5-1F04F7256F9F}" dt="2024-01-07T18:59:01.288" v="1334" actId="14100"/>
        <pc:sldMkLst>
          <pc:docMk/>
          <pc:sldMk cId="199196570" sldId="256"/>
        </pc:sldMkLst>
        <pc:spChg chg="add del mod">
          <ac:chgData name="Joe Holonich" userId="1aa55105a9d0dddc" providerId="LiveId" clId="{7F6D8CA1-0F27-41CC-A8A5-1F04F7256F9F}" dt="2024-01-04T20:31:40.435" v="34" actId="478"/>
          <ac:spMkLst>
            <pc:docMk/>
            <pc:sldMk cId="199196570" sldId="256"/>
            <ac:spMk id="4" creationId="{A3116E58-0600-39C1-DD93-23292D655A2C}"/>
          </ac:spMkLst>
        </pc:spChg>
        <pc:spChg chg="add del mod">
          <ac:chgData name="Joe Holonich" userId="1aa55105a9d0dddc" providerId="LiveId" clId="{7F6D8CA1-0F27-41CC-A8A5-1F04F7256F9F}" dt="2024-01-04T20:31:37.856" v="33" actId="478"/>
          <ac:spMkLst>
            <pc:docMk/>
            <pc:sldMk cId="199196570" sldId="256"/>
            <ac:spMk id="5" creationId="{1891CFA6-6C89-25E3-B0DC-7D0A8C08E694}"/>
          </ac:spMkLst>
        </pc:spChg>
        <pc:spChg chg="mod">
          <ac:chgData name="Joe Holonich" userId="1aa55105a9d0dddc" providerId="LiveId" clId="{7F6D8CA1-0F27-41CC-A8A5-1F04F7256F9F}" dt="2024-01-07T18:56:44.562" v="1332" actId="20577"/>
          <ac:spMkLst>
            <pc:docMk/>
            <pc:sldMk cId="199196570" sldId="256"/>
            <ac:spMk id="7" creationId="{877DA89B-AF89-3A0C-3E89-2E36EA48F770}"/>
          </ac:spMkLst>
        </pc:spChg>
        <pc:spChg chg="add del mod">
          <ac:chgData name="Joe Holonich" userId="1aa55105a9d0dddc" providerId="LiveId" clId="{7F6D8CA1-0F27-41CC-A8A5-1F04F7256F9F}" dt="2024-01-04T20:31:32.094" v="30" actId="478"/>
          <ac:spMkLst>
            <pc:docMk/>
            <pc:sldMk cId="199196570" sldId="256"/>
            <ac:spMk id="8" creationId="{80830D99-E084-AFD8-B6A4-C87A3C258AE1}"/>
          </ac:spMkLst>
        </pc:spChg>
        <pc:spChg chg="add del mod">
          <ac:chgData name="Joe Holonich" userId="1aa55105a9d0dddc" providerId="LiveId" clId="{7F6D8CA1-0F27-41CC-A8A5-1F04F7256F9F}" dt="2024-01-05T12:43:05.875" v="693" actId="1076"/>
          <ac:spMkLst>
            <pc:docMk/>
            <pc:sldMk cId="199196570" sldId="256"/>
            <ac:spMk id="24" creationId="{21B9935A-7E43-F5DF-5DFB-61FBFD9DB2FE}"/>
          </ac:spMkLst>
        </pc:spChg>
        <pc:spChg chg="add del mod">
          <ac:chgData name="Joe Holonich" userId="1aa55105a9d0dddc" providerId="LiveId" clId="{7F6D8CA1-0F27-41CC-A8A5-1F04F7256F9F}" dt="2024-01-05T12:43:11.683" v="694" actId="1076"/>
          <ac:spMkLst>
            <pc:docMk/>
            <pc:sldMk cId="199196570" sldId="256"/>
            <ac:spMk id="25" creationId="{57F223D8-4714-CBC4-3971-43B356828DAB}"/>
          </ac:spMkLst>
        </pc:spChg>
        <pc:spChg chg="add del mod">
          <ac:chgData name="Joe Holonich" userId="1aa55105a9d0dddc" providerId="LiveId" clId="{7F6D8CA1-0F27-41CC-A8A5-1F04F7256F9F}" dt="2024-01-05T12:43:16.093" v="695" actId="1076"/>
          <ac:spMkLst>
            <pc:docMk/>
            <pc:sldMk cId="199196570" sldId="256"/>
            <ac:spMk id="26" creationId="{F40B8CA7-74E2-F6B6-E4A3-CC3F1F20F6CB}"/>
          </ac:spMkLst>
        </pc:spChg>
        <pc:picChg chg="add del mod">
          <ac:chgData name="Joe Holonich" userId="1aa55105a9d0dddc" providerId="LiveId" clId="{7F6D8CA1-0F27-41CC-A8A5-1F04F7256F9F}" dt="2024-01-04T20:28:21.343" v="7"/>
          <ac:picMkLst>
            <pc:docMk/>
            <pc:sldMk cId="199196570" sldId="256"/>
            <ac:picMk id="2" creationId="{DE6CBFE3-48ED-E2B6-4ADC-7B6D6A533CE7}"/>
          </ac:picMkLst>
        </pc:picChg>
        <pc:picChg chg="add del mod">
          <ac:chgData name="Joe Holonich" userId="1aa55105a9d0dddc" providerId="LiveId" clId="{7F6D8CA1-0F27-41CC-A8A5-1F04F7256F9F}" dt="2024-01-04T20:28:28.800" v="9"/>
          <ac:picMkLst>
            <pc:docMk/>
            <pc:sldMk cId="199196570" sldId="256"/>
            <ac:picMk id="3" creationId="{11F90153-A0F5-8E7A-B877-3C9FBECCED3A}"/>
          </ac:picMkLst>
        </pc:picChg>
        <pc:picChg chg="add del mod">
          <ac:chgData name="Joe Holonich" userId="1aa55105a9d0dddc" providerId="LiveId" clId="{7F6D8CA1-0F27-41CC-A8A5-1F04F7256F9F}" dt="2024-01-05T12:34:20.868" v="646"/>
          <ac:picMkLst>
            <pc:docMk/>
            <pc:sldMk cId="199196570" sldId="256"/>
            <ac:picMk id="8" creationId="{B1DD3968-B9D9-CA53-8CCF-30F9D2488560}"/>
          </ac:picMkLst>
        </pc:picChg>
        <pc:picChg chg="add del mod ord">
          <ac:chgData name="Joe Holonich" userId="1aa55105a9d0dddc" providerId="LiveId" clId="{7F6D8CA1-0F27-41CC-A8A5-1F04F7256F9F}" dt="2024-01-05T12:36:34.922" v="647"/>
          <ac:picMkLst>
            <pc:docMk/>
            <pc:sldMk cId="199196570" sldId="256"/>
            <ac:picMk id="10" creationId="{895D306F-F171-DA64-836F-AF85979C8A7D}"/>
          </ac:picMkLst>
        </pc:picChg>
        <pc:picChg chg="add del mod">
          <ac:chgData name="Joe Holonich" userId="1aa55105a9d0dddc" providerId="LiveId" clId="{7F6D8CA1-0F27-41CC-A8A5-1F04F7256F9F}" dt="2024-01-05T12:38:20.545" v="649"/>
          <ac:picMkLst>
            <pc:docMk/>
            <pc:sldMk cId="199196570" sldId="256"/>
            <ac:picMk id="11" creationId="{DC8727D5-5CAA-3C0B-9586-1D98ABDB4FDA}"/>
          </ac:picMkLst>
        </pc:picChg>
        <pc:picChg chg="add del mod ord">
          <ac:chgData name="Joe Holonich" userId="1aa55105a9d0dddc" providerId="LiveId" clId="{7F6D8CA1-0F27-41CC-A8A5-1F04F7256F9F}" dt="2024-01-05T12:40:22.009" v="650"/>
          <ac:picMkLst>
            <pc:docMk/>
            <pc:sldMk cId="199196570" sldId="256"/>
            <ac:picMk id="15" creationId="{74BE1DAB-D866-D580-D321-237B95AEE646}"/>
          </ac:picMkLst>
        </pc:picChg>
        <pc:picChg chg="add del mod">
          <ac:chgData name="Joe Holonich" userId="1aa55105a9d0dddc" providerId="LiveId" clId="{7F6D8CA1-0F27-41CC-A8A5-1F04F7256F9F}" dt="2024-01-05T13:09:59.659" v="845"/>
          <ac:picMkLst>
            <pc:docMk/>
            <pc:sldMk cId="199196570" sldId="256"/>
            <ac:picMk id="16" creationId="{17B3A4DE-F33A-0BB8-08F2-CE937CA99C14}"/>
          </ac:picMkLst>
        </pc:picChg>
        <pc:picChg chg="mod">
          <ac:chgData name="Joe Holonich" userId="1aa55105a9d0dddc" providerId="LiveId" clId="{7F6D8CA1-0F27-41CC-A8A5-1F04F7256F9F}" dt="2024-01-05T12:43:01.368" v="691" actId="1076"/>
          <ac:picMkLst>
            <pc:docMk/>
            <pc:sldMk cId="199196570" sldId="256"/>
            <ac:picMk id="22" creationId="{31EF4C6A-21D8-3287-8BD5-635068559A5B}"/>
          </ac:picMkLst>
        </pc:picChg>
        <pc:picChg chg="add del mod ord">
          <ac:chgData name="Joe Holonich" userId="1aa55105a9d0dddc" providerId="LiveId" clId="{7F6D8CA1-0F27-41CC-A8A5-1F04F7256F9F}" dt="2024-01-05T13:11:54.883" v="846"/>
          <ac:picMkLst>
            <pc:docMk/>
            <pc:sldMk cId="199196570" sldId="256"/>
            <ac:picMk id="27" creationId="{1DB9F9C2-4D89-9237-97B5-5CE349DDCD8D}"/>
          </ac:picMkLst>
        </pc:picChg>
        <pc:picChg chg="add mod">
          <ac:chgData name="Joe Holonich" userId="1aa55105a9d0dddc" providerId="LiveId" clId="{7F6D8CA1-0F27-41CC-A8A5-1F04F7256F9F}" dt="2024-01-05T13:11:54.883" v="846"/>
          <ac:picMkLst>
            <pc:docMk/>
            <pc:sldMk cId="199196570" sldId="256"/>
            <ac:picMk id="28" creationId="{E260DFDF-5441-2B43-E50D-5C76D7254B4E}"/>
          </ac:picMkLst>
        </pc:picChg>
        <pc:cxnChg chg="add del mod">
          <ac:chgData name="Joe Holonich" userId="1aa55105a9d0dddc" providerId="LiveId" clId="{7F6D8CA1-0F27-41CC-A8A5-1F04F7256F9F}" dt="2024-01-04T20:31:34.922" v="31" actId="478"/>
          <ac:cxnSpMkLst>
            <pc:docMk/>
            <pc:sldMk cId="199196570" sldId="256"/>
            <ac:cxnSpMk id="9" creationId="{FB445AC4-FFAA-498A-E12F-84FD9F89F261}"/>
          </ac:cxnSpMkLst>
        </pc:cxnChg>
        <pc:cxnChg chg="add mod">
          <ac:chgData name="Joe Holonich" userId="1aa55105a9d0dddc" providerId="LiveId" clId="{7F6D8CA1-0F27-41CC-A8A5-1F04F7256F9F}" dt="2024-01-05T13:09:27.036" v="843"/>
          <ac:cxnSpMkLst>
            <pc:docMk/>
            <pc:sldMk cId="199196570" sldId="256"/>
            <ac:cxnSpMk id="19" creationId="{B12B6E4E-55AE-6865-3DFB-54E19F156BD7}"/>
          </ac:cxnSpMkLst>
        </pc:cxnChg>
        <pc:cxnChg chg="add mod">
          <ac:chgData name="Joe Holonich" userId="1aa55105a9d0dddc" providerId="LiveId" clId="{7F6D8CA1-0F27-41CC-A8A5-1F04F7256F9F}" dt="2024-01-07T18:58:54.546" v="1333" actId="1076"/>
          <ac:cxnSpMkLst>
            <pc:docMk/>
            <pc:sldMk cId="199196570" sldId="256"/>
            <ac:cxnSpMk id="20" creationId="{5C7222AF-0402-FBE5-6719-168A3CA617FA}"/>
          </ac:cxnSpMkLst>
        </pc:cxnChg>
        <pc:cxnChg chg="add mod">
          <ac:chgData name="Joe Holonich" userId="1aa55105a9d0dddc" providerId="LiveId" clId="{7F6D8CA1-0F27-41CC-A8A5-1F04F7256F9F}" dt="2024-01-07T18:59:01.288" v="1334" actId="14100"/>
          <ac:cxnSpMkLst>
            <pc:docMk/>
            <pc:sldMk cId="199196570" sldId="256"/>
            <ac:cxnSpMk id="21" creationId="{CBD5C6CA-88FB-78BE-2A98-6629DD7F08B1}"/>
          </ac:cxnSpMkLst>
        </pc:cxnChg>
        <pc:cxnChg chg="add del mod">
          <ac:chgData name="Joe Holonich" userId="1aa55105a9d0dddc" providerId="LiveId" clId="{7F6D8CA1-0F27-41CC-A8A5-1F04F7256F9F}" dt="2024-01-04T20:31:43.789" v="35" actId="478"/>
          <ac:cxnSpMkLst>
            <pc:docMk/>
            <pc:sldMk cId="199196570" sldId="256"/>
            <ac:cxnSpMk id="27" creationId="{CBA2C1A1-5E72-D1CE-1D23-7C2013229D64}"/>
          </ac:cxnSpMkLst>
        </pc:cxnChg>
        <pc:cxnChg chg="add del">
          <ac:chgData name="Joe Holonich" userId="1aa55105a9d0dddc" providerId="LiveId" clId="{7F6D8CA1-0F27-41CC-A8A5-1F04F7256F9F}" dt="2024-01-04T20:31:45.964" v="37" actId="478"/>
          <ac:cxnSpMkLst>
            <pc:docMk/>
            <pc:sldMk cId="199196570" sldId="256"/>
            <ac:cxnSpMk id="28" creationId="{39F03FB5-530D-4D91-4175-44FF239AD9C6}"/>
          </ac:cxnSpMkLst>
        </pc:cxnChg>
        <pc:cxnChg chg="del">
          <ac:chgData name="Joe Holonich" userId="1aa55105a9d0dddc" providerId="LiveId" clId="{7F6D8CA1-0F27-41CC-A8A5-1F04F7256F9F}" dt="2024-01-04T20:31:44.791" v="36" actId="478"/>
          <ac:cxnSpMkLst>
            <pc:docMk/>
            <pc:sldMk cId="199196570" sldId="256"/>
            <ac:cxnSpMk id="29" creationId="{5738DB37-3792-A960-9DBE-0EF639F4187F}"/>
          </ac:cxnSpMkLst>
        </pc:cxnChg>
      </pc:sldChg>
      <pc:sldChg chg="addSp delSp modSp mod modTransition modAnim">
        <pc:chgData name="Joe Holonich" userId="1aa55105a9d0dddc" providerId="LiveId" clId="{7F6D8CA1-0F27-41CC-A8A5-1F04F7256F9F}" dt="2024-01-05T12:32:24.272" v="643"/>
        <pc:sldMkLst>
          <pc:docMk/>
          <pc:sldMk cId="3901599612" sldId="257"/>
        </pc:sldMkLst>
        <pc:spChg chg="del">
          <ac:chgData name="Joe Holonich" userId="1aa55105a9d0dddc" providerId="LiveId" clId="{7F6D8CA1-0F27-41CC-A8A5-1F04F7256F9F}" dt="2024-01-05T12:31:36.374" v="634" actId="21"/>
          <ac:spMkLst>
            <pc:docMk/>
            <pc:sldMk cId="3901599612" sldId="257"/>
            <ac:spMk id="3" creationId="{64B5F2D0-DFF4-DC24-1AE1-E67F30842857}"/>
          </ac:spMkLst>
        </pc:spChg>
        <pc:spChg chg="add mod">
          <ac:chgData name="Joe Holonich" userId="1aa55105a9d0dddc" providerId="LiveId" clId="{7F6D8CA1-0F27-41CC-A8A5-1F04F7256F9F}" dt="2024-01-05T12:31:56.395" v="640"/>
          <ac:spMkLst>
            <pc:docMk/>
            <pc:sldMk cId="3901599612" sldId="257"/>
            <ac:spMk id="14" creationId="{32DCB2C0-6022-2AC1-920A-20651D2946D3}"/>
          </ac:spMkLst>
        </pc:spChg>
        <pc:picChg chg="del">
          <ac:chgData name="Joe Holonich" userId="1aa55105a9d0dddc" providerId="LiveId" clId="{7F6D8CA1-0F27-41CC-A8A5-1F04F7256F9F}" dt="2024-01-05T12:31:21.494" v="630" actId="21"/>
          <ac:picMkLst>
            <pc:docMk/>
            <pc:sldMk cId="3901599612" sldId="257"/>
            <ac:picMk id="2" creationId="{AEE9DEFF-8AF7-0A8E-CD80-E7AB18A63EDB}"/>
          </ac:picMkLst>
        </pc:picChg>
        <pc:picChg chg="add del mod">
          <ac:chgData name="Joe Holonich" userId="1aa55105a9d0dddc" providerId="LiveId" clId="{7F6D8CA1-0F27-41CC-A8A5-1F04F7256F9F}" dt="2024-01-05T12:32:06.639" v="642"/>
          <ac:picMkLst>
            <pc:docMk/>
            <pc:sldMk cId="3901599612" sldId="257"/>
            <ac:picMk id="6" creationId="{5B9BDBD0-5006-F951-3525-6CAF48F156C3}"/>
          </ac:picMkLst>
        </pc:picChg>
        <pc:picChg chg="add mod">
          <ac:chgData name="Joe Holonich" userId="1aa55105a9d0dddc" providerId="LiveId" clId="{7F6D8CA1-0F27-41CC-A8A5-1F04F7256F9F}" dt="2024-01-05T12:31:53.560" v="639" actId="14100"/>
          <ac:picMkLst>
            <pc:docMk/>
            <pc:sldMk cId="3901599612" sldId="257"/>
            <ac:picMk id="12" creationId="{7E6A4229-519A-3197-5064-F10DAE419698}"/>
          </ac:picMkLst>
        </pc:picChg>
        <pc:picChg chg="add del mod ord">
          <ac:chgData name="Joe Holonich" userId="1aa55105a9d0dddc" providerId="LiveId" clId="{7F6D8CA1-0F27-41CC-A8A5-1F04F7256F9F}" dt="2024-01-05T12:32:24.272" v="643"/>
          <ac:picMkLst>
            <pc:docMk/>
            <pc:sldMk cId="3901599612" sldId="257"/>
            <ac:picMk id="16" creationId="{EC0A6D34-3F00-75A2-2F95-6BDFAAFE0B30}"/>
          </ac:picMkLst>
        </pc:picChg>
        <pc:picChg chg="add mod">
          <ac:chgData name="Joe Holonich" userId="1aa55105a9d0dddc" providerId="LiveId" clId="{7F6D8CA1-0F27-41CC-A8A5-1F04F7256F9F}" dt="2024-01-05T12:32:24.272" v="643"/>
          <ac:picMkLst>
            <pc:docMk/>
            <pc:sldMk cId="3901599612" sldId="257"/>
            <ac:picMk id="17" creationId="{5A5B25B0-BA38-76F1-1975-1508C78ED5B6}"/>
          </ac:picMkLst>
        </pc:picChg>
      </pc:sldChg>
      <pc:sldChg chg="addSp delSp modSp mod ord modTransition addAnim delAnim modAnim">
        <pc:chgData name="Joe Holonich" userId="1aa55105a9d0dddc" providerId="LiveId" clId="{7F6D8CA1-0F27-41CC-A8A5-1F04F7256F9F}" dt="2024-01-05T13:24:55.270" v="903" actId="1076"/>
        <pc:sldMkLst>
          <pc:docMk/>
          <pc:sldMk cId="1254881063" sldId="259"/>
        </pc:sldMkLst>
        <pc:spChg chg="add mod">
          <ac:chgData name="Joe Holonich" userId="1aa55105a9d0dddc" providerId="LiveId" clId="{7F6D8CA1-0F27-41CC-A8A5-1F04F7256F9F}" dt="2024-01-05T12:46:56.575" v="713" actId="1076"/>
          <ac:spMkLst>
            <pc:docMk/>
            <pc:sldMk cId="1254881063" sldId="259"/>
            <ac:spMk id="5" creationId="{77DD3B0D-A72D-57A7-0021-E87EC09E9FED}"/>
          </ac:spMkLst>
        </pc:spChg>
        <pc:spChg chg="mod">
          <ac:chgData name="Joe Holonich" userId="1aa55105a9d0dddc" providerId="LiveId" clId="{7F6D8CA1-0F27-41CC-A8A5-1F04F7256F9F}" dt="2024-01-05T13:19:31.087" v="894" actId="1076"/>
          <ac:spMkLst>
            <pc:docMk/>
            <pc:sldMk cId="1254881063" sldId="259"/>
            <ac:spMk id="12" creationId="{79D7D58D-49EA-7A19-25C9-6641D2FAE1DA}"/>
          </ac:spMkLst>
        </pc:spChg>
        <pc:spChg chg="add mod">
          <ac:chgData name="Joe Holonich" userId="1aa55105a9d0dddc" providerId="LiveId" clId="{7F6D8CA1-0F27-41CC-A8A5-1F04F7256F9F}" dt="2024-01-05T12:47:33.829" v="724" actId="14100"/>
          <ac:spMkLst>
            <pc:docMk/>
            <pc:sldMk cId="1254881063" sldId="259"/>
            <ac:spMk id="13" creationId="{460BE6A0-6AB7-CBEA-EF55-7AF45152C0DF}"/>
          </ac:spMkLst>
        </pc:spChg>
        <pc:spChg chg="mod">
          <ac:chgData name="Joe Holonich" userId="1aa55105a9d0dddc" providerId="LiveId" clId="{7F6D8CA1-0F27-41CC-A8A5-1F04F7256F9F}" dt="2024-01-05T13:19:40.677" v="897" actId="20577"/>
          <ac:spMkLst>
            <pc:docMk/>
            <pc:sldMk cId="1254881063" sldId="259"/>
            <ac:spMk id="18" creationId="{A2006C36-79DF-30F0-FE99-08E1D6A3F6DF}"/>
          </ac:spMkLst>
        </pc:spChg>
        <pc:spChg chg="del mod">
          <ac:chgData name="Joe Holonich" userId="1aa55105a9d0dddc" providerId="LiveId" clId="{7F6D8CA1-0F27-41CC-A8A5-1F04F7256F9F}" dt="2024-01-05T13:00:29.076" v="822" actId="21"/>
          <ac:spMkLst>
            <pc:docMk/>
            <pc:sldMk cId="1254881063" sldId="259"/>
            <ac:spMk id="24" creationId="{BAF71886-F721-C110-B329-2F3460E0F9B5}"/>
          </ac:spMkLst>
        </pc:spChg>
        <pc:spChg chg="mod">
          <ac:chgData name="Joe Holonich" userId="1aa55105a9d0dddc" providerId="LiveId" clId="{7F6D8CA1-0F27-41CC-A8A5-1F04F7256F9F}" dt="2024-01-05T12:55:25.140" v="812" actId="1076"/>
          <ac:spMkLst>
            <pc:docMk/>
            <pc:sldMk cId="1254881063" sldId="259"/>
            <ac:spMk id="25" creationId="{7563E1D4-DCB6-9533-B946-2C04A83FF75E}"/>
          </ac:spMkLst>
        </pc:spChg>
        <pc:spChg chg="add mod">
          <ac:chgData name="Joe Holonich" userId="1aa55105a9d0dddc" providerId="LiveId" clId="{7F6D8CA1-0F27-41CC-A8A5-1F04F7256F9F}" dt="2024-01-05T13:00:50.543" v="826" actId="1076"/>
          <ac:spMkLst>
            <pc:docMk/>
            <pc:sldMk cId="1254881063" sldId="259"/>
            <ac:spMk id="33" creationId="{4A785C28-C343-A208-6D03-57C5CDF6BCD8}"/>
          </ac:spMkLst>
        </pc:spChg>
        <pc:picChg chg="add del">
          <ac:chgData name="Joe Holonich" userId="1aa55105a9d0dddc" providerId="LiveId" clId="{7F6D8CA1-0F27-41CC-A8A5-1F04F7256F9F}" dt="2024-01-04T20:26:33.667" v="1" actId="478"/>
          <ac:picMkLst>
            <pc:docMk/>
            <pc:sldMk cId="1254881063" sldId="259"/>
            <ac:picMk id="4" creationId="{902DF8E5-E207-A682-974C-74424F58C2D7}"/>
          </ac:picMkLst>
        </pc:picChg>
        <pc:picChg chg="add del mod">
          <ac:chgData name="Joe Holonich" userId="1aa55105a9d0dddc" providerId="LiveId" clId="{7F6D8CA1-0F27-41CC-A8A5-1F04F7256F9F}" dt="2024-01-05T12:57:09.065" v="815"/>
          <ac:picMkLst>
            <pc:docMk/>
            <pc:sldMk cId="1254881063" sldId="259"/>
            <ac:picMk id="21" creationId="{3104F4A8-DC3E-B043-0F0D-0DC333CBE14A}"/>
          </ac:picMkLst>
        </pc:picChg>
        <pc:picChg chg="add del mod ord">
          <ac:chgData name="Joe Holonich" userId="1aa55105a9d0dddc" providerId="LiveId" clId="{7F6D8CA1-0F27-41CC-A8A5-1F04F7256F9F}" dt="2024-01-05T12:57:20.217" v="816"/>
          <ac:picMkLst>
            <pc:docMk/>
            <pc:sldMk cId="1254881063" sldId="259"/>
            <ac:picMk id="26" creationId="{8F841319-9E8C-9FE7-361C-B36DF969B761}"/>
          </ac:picMkLst>
        </pc:picChg>
        <pc:picChg chg="add del mod">
          <ac:chgData name="Joe Holonich" userId="1aa55105a9d0dddc" providerId="LiveId" clId="{7F6D8CA1-0F27-41CC-A8A5-1F04F7256F9F}" dt="2024-01-05T12:57:22.897" v="818"/>
          <ac:picMkLst>
            <pc:docMk/>
            <pc:sldMk cId="1254881063" sldId="259"/>
            <ac:picMk id="27" creationId="{8119E018-6C05-EC3D-D11C-B60ED80D25C5}"/>
          </ac:picMkLst>
        </pc:picChg>
        <pc:picChg chg="add del mod ord">
          <ac:chgData name="Joe Holonich" userId="1aa55105a9d0dddc" providerId="LiveId" clId="{7F6D8CA1-0F27-41CC-A8A5-1F04F7256F9F}" dt="2024-01-05T13:00:12.309" v="819"/>
          <ac:picMkLst>
            <pc:docMk/>
            <pc:sldMk cId="1254881063" sldId="259"/>
            <ac:picMk id="30" creationId="{22A76BD6-8DC8-47DE-8F49-36E9DEABA86F}"/>
          </ac:picMkLst>
        </pc:picChg>
        <pc:picChg chg="add del mod">
          <ac:chgData name="Joe Holonich" userId="1aa55105a9d0dddc" providerId="LiveId" clId="{7F6D8CA1-0F27-41CC-A8A5-1F04F7256F9F}" dt="2024-01-05T13:04:33.839" v="838"/>
          <ac:picMkLst>
            <pc:docMk/>
            <pc:sldMk cId="1254881063" sldId="259"/>
            <ac:picMk id="31" creationId="{5E830740-BFCE-A9E0-1F79-E1A6C25AA91C}"/>
          </ac:picMkLst>
        </pc:picChg>
        <pc:picChg chg="add del mod ord">
          <ac:chgData name="Joe Holonich" userId="1aa55105a9d0dddc" providerId="LiveId" clId="{7F6D8CA1-0F27-41CC-A8A5-1F04F7256F9F}" dt="2024-01-05T13:05:13.674" v="839"/>
          <ac:picMkLst>
            <pc:docMk/>
            <pc:sldMk cId="1254881063" sldId="259"/>
            <ac:picMk id="35" creationId="{D6FA3029-F1A8-F964-EA89-4779C7B2E5F7}"/>
          </ac:picMkLst>
        </pc:picChg>
        <pc:picChg chg="add del mod">
          <ac:chgData name="Joe Holonich" userId="1aa55105a9d0dddc" providerId="LiveId" clId="{7F6D8CA1-0F27-41CC-A8A5-1F04F7256F9F}" dt="2024-01-05T13:05:16.393" v="841"/>
          <ac:picMkLst>
            <pc:docMk/>
            <pc:sldMk cId="1254881063" sldId="259"/>
            <ac:picMk id="36" creationId="{5769FE93-EDE7-10D4-3E44-0E4E795B290B}"/>
          </ac:picMkLst>
        </pc:picChg>
        <pc:picChg chg="add del mod ord">
          <ac:chgData name="Joe Holonich" userId="1aa55105a9d0dddc" providerId="LiveId" clId="{7F6D8CA1-0F27-41CC-A8A5-1F04F7256F9F}" dt="2024-01-05T13:07:56.951" v="842"/>
          <ac:picMkLst>
            <pc:docMk/>
            <pc:sldMk cId="1254881063" sldId="259"/>
            <ac:picMk id="39" creationId="{AE0ACFA5-C981-E1FE-CBA0-FF5E30C71848}"/>
          </ac:picMkLst>
        </pc:picChg>
        <pc:picChg chg="add del mod">
          <ac:chgData name="Joe Holonich" userId="1aa55105a9d0dddc" providerId="LiveId" clId="{7F6D8CA1-0F27-41CC-A8A5-1F04F7256F9F}" dt="2024-01-05T13:20:23.276" v="898" actId="478"/>
          <ac:picMkLst>
            <pc:docMk/>
            <pc:sldMk cId="1254881063" sldId="259"/>
            <ac:picMk id="40" creationId="{CD6F7DC9-50C3-0FAB-6BDC-4D5058E7F199}"/>
          </ac:picMkLst>
        </pc:picChg>
        <pc:picChg chg="add del mod">
          <ac:chgData name="Joe Holonich" userId="1aa55105a9d0dddc" providerId="LiveId" clId="{7F6D8CA1-0F27-41CC-A8A5-1F04F7256F9F}" dt="2024-01-05T13:24:15.159" v="901"/>
          <ac:picMkLst>
            <pc:docMk/>
            <pc:sldMk cId="1254881063" sldId="259"/>
            <ac:picMk id="47" creationId="{B857066A-2DE1-01CD-F790-29A5ED3AC4C2}"/>
          </ac:picMkLst>
        </pc:picChg>
        <pc:picChg chg="add mod">
          <ac:chgData name="Joe Holonich" userId="1aa55105a9d0dddc" providerId="LiveId" clId="{7F6D8CA1-0F27-41CC-A8A5-1F04F7256F9F}" dt="2024-01-05T13:24:55.270" v="903" actId="1076"/>
          <ac:picMkLst>
            <pc:docMk/>
            <pc:sldMk cId="1254881063" sldId="259"/>
            <ac:picMk id="48" creationId="{05AA0948-5C14-8023-32E1-DB599C6CE12B}"/>
          </ac:picMkLst>
        </pc:picChg>
        <pc:cxnChg chg="add mod">
          <ac:chgData name="Joe Holonich" userId="1aa55105a9d0dddc" providerId="LiveId" clId="{7F6D8CA1-0F27-41CC-A8A5-1F04F7256F9F}" dt="2024-01-05T12:44:42.252" v="701" actId="1076"/>
          <ac:cxnSpMkLst>
            <pc:docMk/>
            <pc:sldMk cId="1254881063" sldId="259"/>
            <ac:cxnSpMk id="3" creationId="{88D7F062-673D-A131-A891-F12F0D014C77}"/>
          </ac:cxnSpMkLst>
        </pc:cxnChg>
        <pc:cxnChg chg="add mod">
          <ac:chgData name="Joe Holonich" userId="1aa55105a9d0dddc" providerId="LiveId" clId="{7F6D8CA1-0F27-41CC-A8A5-1F04F7256F9F}" dt="2024-01-05T12:47:14.183" v="716" actId="14100"/>
          <ac:cxnSpMkLst>
            <pc:docMk/>
            <pc:sldMk cId="1254881063" sldId="259"/>
            <ac:cxnSpMk id="7" creationId="{4A3A0BD8-8E82-DC30-05EA-2B90F1CECC96}"/>
          </ac:cxnSpMkLst>
        </pc:cxnChg>
        <pc:cxnChg chg="add del">
          <ac:chgData name="Joe Holonich" userId="1aa55105a9d0dddc" providerId="LiveId" clId="{7F6D8CA1-0F27-41CC-A8A5-1F04F7256F9F}" dt="2024-01-04T20:26:33.667" v="1" actId="478"/>
          <ac:cxnSpMkLst>
            <pc:docMk/>
            <pc:sldMk cId="1254881063" sldId="259"/>
            <ac:cxnSpMk id="8" creationId="{F02BF08C-8555-1214-5FBA-49065DDE03C3}"/>
          </ac:cxnSpMkLst>
        </pc:cxnChg>
        <pc:cxnChg chg="add del">
          <ac:chgData name="Joe Holonich" userId="1aa55105a9d0dddc" providerId="LiveId" clId="{7F6D8CA1-0F27-41CC-A8A5-1F04F7256F9F}" dt="2024-01-05T12:44:27.311" v="698" actId="478"/>
          <ac:cxnSpMkLst>
            <pc:docMk/>
            <pc:sldMk cId="1254881063" sldId="259"/>
            <ac:cxnSpMk id="10" creationId="{1F208F35-3A3F-7CBE-698B-A7C19EC57D5B}"/>
          </ac:cxnSpMkLst>
        </pc:cxnChg>
        <pc:cxnChg chg="add del mod">
          <ac:chgData name="Joe Holonich" userId="1aa55105a9d0dddc" providerId="LiveId" clId="{7F6D8CA1-0F27-41CC-A8A5-1F04F7256F9F}" dt="2024-01-05T13:19:36.805" v="895" actId="1076"/>
          <ac:cxnSpMkLst>
            <pc:docMk/>
            <pc:sldMk cId="1254881063" sldId="259"/>
            <ac:cxnSpMk id="11" creationId="{A806FE35-5DE9-056D-23E2-604AF283AAA3}"/>
          </ac:cxnSpMkLst>
        </pc:cxnChg>
        <pc:cxnChg chg="add del mod">
          <ac:chgData name="Joe Holonich" userId="1aa55105a9d0dddc" providerId="LiveId" clId="{7F6D8CA1-0F27-41CC-A8A5-1F04F7256F9F}" dt="2024-01-04T20:26:33.667" v="1" actId="478"/>
          <ac:cxnSpMkLst>
            <pc:docMk/>
            <pc:sldMk cId="1254881063" sldId="259"/>
            <ac:cxnSpMk id="15" creationId="{8F3968E9-4092-F5EA-D863-ADFB35D261CA}"/>
          </ac:cxnSpMkLst>
        </pc:cxnChg>
        <pc:cxnChg chg="add del">
          <ac:chgData name="Joe Holonich" userId="1aa55105a9d0dddc" providerId="LiveId" clId="{7F6D8CA1-0F27-41CC-A8A5-1F04F7256F9F}" dt="2024-01-04T20:26:33.667" v="1" actId="478"/>
          <ac:cxnSpMkLst>
            <pc:docMk/>
            <pc:sldMk cId="1254881063" sldId="259"/>
            <ac:cxnSpMk id="16" creationId="{7D35F069-7D5A-341A-8033-DF46F00A7ADE}"/>
          </ac:cxnSpMkLst>
        </pc:cxnChg>
        <pc:cxnChg chg="add mod">
          <ac:chgData name="Joe Holonich" userId="1aa55105a9d0dddc" providerId="LiveId" clId="{7F6D8CA1-0F27-41CC-A8A5-1F04F7256F9F}" dt="2024-01-05T12:47:46.485" v="726" actId="1076"/>
          <ac:cxnSpMkLst>
            <pc:docMk/>
            <pc:sldMk cId="1254881063" sldId="259"/>
            <ac:cxnSpMk id="17" creationId="{C9963255-1F96-1FF4-4090-8DEF547D73AA}"/>
          </ac:cxnSpMkLst>
        </pc:cxnChg>
      </pc:sldChg>
      <pc:sldChg chg="addSp delSp modSp add mod modTransition delAnim modAnim">
        <pc:chgData name="Joe Holonich" userId="1aa55105a9d0dddc" providerId="LiveId" clId="{7F6D8CA1-0F27-41CC-A8A5-1F04F7256F9F}" dt="2024-01-05T16:33:50.812" v="1321" actId="1076"/>
        <pc:sldMkLst>
          <pc:docMk/>
          <pc:sldMk cId="610083747" sldId="260"/>
        </pc:sldMkLst>
        <pc:spChg chg="mod">
          <ac:chgData name="Joe Holonich" userId="1aa55105a9d0dddc" providerId="LiveId" clId="{7F6D8CA1-0F27-41CC-A8A5-1F04F7256F9F}" dt="2024-01-05T15:18:19.584" v="1007" actId="1076"/>
          <ac:spMkLst>
            <pc:docMk/>
            <pc:sldMk cId="610083747" sldId="260"/>
            <ac:spMk id="4" creationId="{A3116E58-0600-39C1-DD93-23292D655A2C}"/>
          </ac:spMkLst>
        </pc:spChg>
        <pc:spChg chg="del">
          <ac:chgData name="Joe Holonich" userId="1aa55105a9d0dddc" providerId="LiveId" clId="{7F6D8CA1-0F27-41CC-A8A5-1F04F7256F9F}" dt="2024-01-04T21:57:35.536" v="486" actId="478"/>
          <ac:spMkLst>
            <pc:docMk/>
            <pc:sldMk cId="610083747" sldId="260"/>
            <ac:spMk id="5" creationId="{1891CFA6-6C89-25E3-B0DC-7D0A8C08E694}"/>
          </ac:spMkLst>
        </pc:spChg>
        <pc:spChg chg="mod">
          <ac:chgData name="Joe Holonich" userId="1aa55105a9d0dddc" providerId="LiveId" clId="{7F6D8CA1-0F27-41CC-A8A5-1F04F7256F9F}" dt="2024-01-04T21:16:01.560" v="433" actId="122"/>
          <ac:spMkLst>
            <pc:docMk/>
            <pc:sldMk cId="610083747" sldId="260"/>
            <ac:spMk id="6" creationId="{FB7EB497-A665-BB91-5D30-8F61AF64FE2E}"/>
          </ac:spMkLst>
        </pc:spChg>
        <pc:spChg chg="mod">
          <ac:chgData name="Joe Holonich" userId="1aa55105a9d0dddc" providerId="LiveId" clId="{7F6D8CA1-0F27-41CC-A8A5-1F04F7256F9F}" dt="2024-01-05T15:59:46.527" v="1253" actId="20577"/>
          <ac:spMkLst>
            <pc:docMk/>
            <pc:sldMk cId="610083747" sldId="260"/>
            <ac:spMk id="7" creationId="{877DA89B-AF89-3A0C-3E89-2E36EA48F770}"/>
          </ac:spMkLst>
        </pc:spChg>
        <pc:spChg chg="del">
          <ac:chgData name="Joe Holonich" userId="1aa55105a9d0dddc" providerId="LiveId" clId="{7F6D8CA1-0F27-41CC-A8A5-1F04F7256F9F}" dt="2024-01-04T21:52:39.117" v="434" actId="478"/>
          <ac:spMkLst>
            <pc:docMk/>
            <pc:sldMk cId="610083747" sldId="260"/>
            <ac:spMk id="8" creationId="{80830D99-E084-AFD8-B6A4-C87A3C258AE1}"/>
          </ac:spMkLst>
        </pc:spChg>
        <pc:spChg chg="add mod">
          <ac:chgData name="Joe Holonich" userId="1aa55105a9d0dddc" providerId="LiveId" clId="{7F6D8CA1-0F27-41CC-A8A5-1F04F7256F9F}" dt="2024-01-05T15:21:00.021" v="1027" actId="1076"/>
          <ac:spMkLst>
            <pc:docMk/>
            <pc:sldMk cId="610083747" sldId="260"/>
            <ac:spMk id="12" creationId="{EED87329-0F85-4A4B-6535-C5A1A485FF6C}"/>
          </ac:spMkLst>
        </pc:spChg>
        <pc:spChg chg="add mod">
          <ac:chgData name="Joe Holonich" userId="1aa55105a9d0dddc" providerId="LiveId" clId="{7F6D8CA1-0F27-41CC-A8A5-1F04F7256F9F}" dt="2024-01-05T13:16:05.934" v="863" actId="1076"/>
          <ac:spMkLst>
            <pc:docMk/>
            <pc:sldMk cId="610083747" sldId="260"/>
            <ac:spMk id="13" creationId="{CF7EACDC-DFE0-224C-2CDE-816D8A5C632C}"/>
          </ac:spMkLst>
        </pc:spChg>
        <pc:spChg chg="add mod">
          <ac:chgData name="Joe Holonich" userId="1aa55105a9d0dddc" providerId="LiveId" clId="{7F6D8CA1-0F27-41CC-A8A5-1F04F7256F9F}" dt="2024-01-05T13:16:11.699" v="864" actId="255"/>
          <ac:spMkLst>
            <pc:docMk/>
            <pc:sldMk cId="610083747" sldId="260"/>
            <ac:spMk id="14" creationId="{223E7FDF-A9C0-FB0F-39A2-27AB85D19276}"/>
          </ac:spMkLst>
        </pc:spChg>
        <pc:spChg chg="add mod">
          <ac:chgData name="Joe Holonich" userId="1aa55105a9d0dddc" providerId="LiveId" clId="{7F6D8CA1-0F27-41CC-A8A5-1F04F7256F9F}" dt="2024-01-05T13:34:01.817" v="981" actId="1076"/>
          <ac:spMkLst>
            <pc:docMk/>
            <pc:sldMk cId="610083747" sldId="260"/>
            <ac:spMk id="15" creationId="{12FE7FE5-6186-EDF1-0E21-7F4F26F4BD4D}"/>
          </ac:spMkLst>
        </pc:spChg>
        <pc:spChg chg="add mod">
          <ac:chgData name="Joe Holonich" userId="1aa55105a9d0dddc" providerId="LiveId" clId="{7F6D8CA1-0F27-41CC-A8A5-1F04F7256F9F}" dt="2024-01-05T13:17:42.759" v="887" actId="1076"/>
          <ac:spMkLst>
            <pc:docMk/>
            <pc:sldMk cId="610083747" sldId="260"/>
            <ac:spMk id="16" creationId="{E1CADF27-9C62-59EC-6E73-F0EB551D4394}"/>
          </ac:spMkLst>
        </pc:spChg>
        <pc:spChg chg="del">
          <ac:chgData name="Joe Holonich" userId="1aa55105a9d0dddc" providerId="LiveId" clId="{7F6D8CA1-0F27-41CC-A8A5-1F04F7256F9F}" dt="2024-01-04T21:52:39.117" v="434" actId="478"/>
          <ac:spMkLst>
            <pc:docMk/>
            <pc:sldMk cId="610083747" sldId="260"/>
            <ac:spMk id="24" creationId="{21B9935A-7E43-F5DF-5DFB-61FBFD9DB2FE}"/>
          </ac:spMkLst>
        </pc:spChg>
        <pc:spChg chg="del">
          <ac:chgData name="Joe Holonich" userId="1aa55105a9d0dddc" providerId="LiveId" clId="{7F6D8CA1-0F27-41CC-A8A5-1F04F7256F9F}" dt="2024-01-04T21:52:39.117" v="434" actId="478"/>
          <ac:spMkLst>
            <pc:docMk/>
            <pc:sldMk cId="610083747" sldId="260"/>
            <ac:spMk id="25" creationId="{57F223D8-4714-CBC4-3971-43B356828DAB}"/>
          </ac:spMkLst>
        </pc:spChg>
        <pc:spChg chg="del">
          <ac:chgData name="Joe Holonich" userId="1aa55105a9d0dddc" providerId="LiveId" clId="{7F6D8CA1-0F27-41CC-A8A5-1F04F7256F9F}" dt="2024-01-04T21:52:39.117" v="434" actId="478"/>
          <ac:spMkLst>
            <pc:docMk/>
            <pc:sldMk cId="610083747" sldId="260"/>
            <ac:spMk id="26" creationId="{F40B8CA7-74E2-F6B6-E4A3-CC3F1F20F6CB}"/>
          </ac:spMkLst>
        </pc:spChg>
        <pc:spChg chg="add mod">
          <ac:chgData name="Joe Holonich" userId="1aa55105a9d0dddc" providerId="LiveId" clId="{7F6D8CA1-0F27-41CC-A8A5-1F04F7256F9F}" dt="2024-01-05T16:00:45.689" v="1291" actId="1076"/>
          <ac:spMkLst>
            <pc:docMk/>
            <pc:sldMk cId="610083747" sldId="260"/>
            <ac:spMk id="27" creationId="{E979998C-7E52-FDE1-5EBF-EF4B016434D3}"/>
          </ac:spMkLst>
        </pc:spChg>
        <pc:spChg chg="add mod">
          <ac:chgData name="Joe Holonich" userId="1aa55105a9d0dddc" providerId="LiveId" clId="{7F6D8CA1-0F27-41CC-A8A5-1F04F7256F9F}" dt="2024-01-05T15:57:03.298" v="1161" actId="1076"/>
          <ac:spMkLst>
            <pc:docMk/>
            <pc:sldMk cId="610083747" sldId="260"/>
            <ac:spMk id="28" creationId="{B2396A2A-9419-27A0-BD18-2C74DA854364}"/>
          </ac:spMkLst>
        </pc:spChg>
        <pc:spChg chg="add mod">
          <ac:chgData name="Joe Holonich" userId="1aa55105a9d0dddc" providerId="LiveId" clId="{7F6D8CA1-0F27-41CC-A8A5-1F04F7256F9F}" dt="2024-01-05T13:16:46.893" v="872" actId="1076"/>
          <ac:spMkLst>
            <pc:docMk/>
            <pc:sldMk cId="610083747" sldId="260"/>
            <ac:spMk id="30" creationId="{9204225D-C4DE-B91E-B605-517C43C6835D}"/>
          </ac:spMkLst>
        </pc:spChg>
        <pc:picChg chg="mod">
          <ac:chgData name="Joe Holonich" userId="1aa55105a9d0dddc" providerId="LiveId" clId="{7F6D8CA1-0F27-41CC-A8A5-1F04F7256F9F}" dt="2024-01-04T21:54:37.541" v="446" actId="14100"/>
          <ac:picMkLst>
            <pc:docMk/>
            <pc:sldMk cId="610083747" sldId="260"/>
            <ac:picMk id="22" creationId="{31EF4C6A-21D8-3287-8BD5-635068559A5B}"/>
          </ac:picMkLst>
        </pc:picChg>
        <pc:picChg chg="add del mod">
          <ac:chgData name="Joe Holonich" userId="1aa55105a9d0dddc" providerId="LiveId" clId="{7F6D8CA1-0F27-41CC-A8A5-1F04F7256F9F}" dt="2024-01-05T16:12:32.762" v="1307"/>
          <ac:picMkLst>
            <pc:docMk/>
            <pc:sldMk cId="610083747" sldId="260"/>
            <ac:picMk id="36" creationId="{79AF763C-FC6C-0DDD-6824-4AE0CCBD4259}"/>
          </ac:picMkLst>
        </pc:picChg>
        <pc:picChg chg="add del mod ord">
          <ac:chgData name="Joe Holonich" userId="1aa55105a9d0dddc" providerId="LiveId" clId="{7F6D8CA1-0F27-41CC-A8A5-1F04F7256F9F}" dt="2024-01-05T16:13:10.683" v="1308"/>
          <ac:picMkLst>
            <pc:docMk/>
            <pc:sldMk cId="610083747" sldId="260"/>
            <ac:picMk id="39" creationId="{9F9E40DF-A1E1-2AC5-2B1A-B37B1C8ADDBE}"/>
          </ac:picMkLst>
        </pc:picChg>
        <pc:picChg chg="add del mod">
          <ac:chgData name="Joe Holonich" userId="1aa55105a9d0dddc" providerId="LiveId" clId="{7F6D8CA1-0F27-41CC-A8A5-1F04F7256F9F}" dt="2024-01-05T16:13:14.200" v="1310"/>
          <ac:picMkLst>
            <pc:docMk/>
            <pc:sldMk cId="610083747" sldId="260"/>
            <ac:picMk id="40" creationId="{2FA85DF3-051A-F4D9-9EFB-14E8BB4140BF}"/>
          </ac:picMkLst>
        </pc:picChg>
        <pc:picChg chg="add del mod ord">
          <ac:chgData name="Joe Holonich" userId="1aa55105a9d0dddc" providerId="LiveId" clId="{7F6D8CA1-0F27-41CC-A8A5-1F04F7256F9F}" dt="2024-01-05T16:16:37.841" v="1311"/>
          <ac:picMkLst>
            <pc:docMk/>
            <pc:sldMk cId="610083747" sldId="260"/>
            <ac:picMk id="42" creationId="{562CCEF8-27FA-1419-F3D5-B3F249AFE719}"/>
          </ac:picMkLst>
        </pc:picChg>
        <pc:picChg chg="add mod">
          <ac:chgData name="Joe Holonich" userId="1aa55105a9d0dddc" providerId="LiveId" clId="{7F6D8CA1-0F27-41CC-A8A5-1F04F7256F9F}" dt="2024-01-05T16:16:59.106" v="1314" actId="14100"/>
          <ac:picMkLst>
            <pc:docMk/>
            <pc:sldMk cId="610083747" sldId="260"/>
            <ac:picMk id="43" creationId="{D7F655B6-E641-A3D2-A1FA-3900B6A49093}"/>
          </ac:picMkLst>
        </pc:picChg>
        <pc:cxnChg chg="add mod">
          <ac:chgData name="Joe Holonich" userId="1aa55105a9d0dddc" providerId="LiveId" clId="{7F6D8CA1-0F27-41CC-A8A5-1F04F7256F9F}" dt="2024-01-05T15:21:10.227" v="1030" actId="1076"/>
          <ac:cxnSpMkLst>
            <pc:docMk/>
            <pc:sldMk cId="610083747" sldId="260"/>
            <ac:cxnSpMk id="2" creationId="{884E8A7F-D57E-1852-D51F-10358DAACE80}"/>
          </ac:cxnSpMkLst>
        </pc:cxnChg>
        <pc:cxnChg chg="add mod">
          <ac:chgData name="Joe Holonich" userId="1aa55105a9d0dddc" providerId="LiveId" clId="{7F6D8CA1-0F27-41CC-A8A5-1F04F7256F9F}" dt="2024-01-04T21:57:00.606" v="480" actId="1076"/>
          <ac:cxnSpMkLst>
            <pc:docMk/>
            <pc:sldMk cId="610083747" sldId="260"/>
            <ac:cxnSpMk id="3" creationId="{BE02F4C1-F32F-5372-3E73-C8FE230A7E97}"/>
          </ac:cxnSpMkLst>
        </pc:cxnChg>
        <pc:cxnChg chg="del mod">
          <ac:chgData name="Joe Holonich" userId="1aa55105a9d0dddc" providerId="LiveId" clId="{7F6D8CA1-0F27-41CC-A8A5-1F04F7256F9F}" dt="2024-01-04T21:52:39.117" v="434" actId="478"/>
          <ac:cxnSpMkLst>
            <pc:docMk/>
            <pc:sldMk cId="610083747" sldId="260"/>
            <ac:cxnSpMk id="9" creationId="{FB445AC4-FFAA-498A-E12F-84FD9F89F261}"/>
          </ac:cxnSpMkLst>
        </pc:cxnChg>
        <pc:cxnChg chg="add mod">
          <ac:chgData name="Joe Holonich" userId="1aa55105a9d0dddc" providerId="LiveId" clId="{7F6D8CA1-0F27-41CC-A8A5-1F04F7256F9F}" dt="2024-01-05T15:18:22.229" v="1008" actId="1076"/>
          <ac:cxnSpMkLst>
            <pc:docMk/>
            <pc:sldMk cId="610083747" sldId="260"/>
            <ac:cxnSpMk id="17" creationId="{80302CDB-1305-7393-E8A9-84C44DD9EDE4}"/>
          </ac:cxnSpMkLst>
        </pc:cxnChg>
        <pc:cxnChg chg="add mod">
          <ac:chgData name="Joe Holonich" userId="1aa55105a9d0dddc" providerId="LiveId" clId="{7F6D8CA1-0F27-41CC-A8A5-1F04F7256F9F}" dt="2024-01-05T13:18:31.674" v="890" actId="1076"/>
          <ac:cxnSpMkLst>
            <pc:docMk/>
            <pc:sldMk cId="610083747" sldId="260"/>
            <ac:cxnSpMk id="18" creationId="{40A87829-A9D8-827E-13F4-367C3C101B83}"/>
          </ac:cxnSpMkLst>
        </pc:cxnChg>
        <pc:cxnChg chg="add del mod">
          <ac:chgData name="Joe Holonich" userId="1aa55105a9d0dddc" providerId="LiveId" clId="{7F6D8CA1-0F27-41CC-A8A5-1F04F7256F9F}" dt="2024-01-05T13:33:47.435" v="979" actId="478"/>
          <ac:cxnSpMkLst>
            <pc:docMk/>
            <pc:sldMk cId="610083747" sldId="260"/>
            <ac:cxnSpMk id="20" creationId="{0A0BAF34-9B8A-3296-8D6C-40E9A02D5DEA}"/>
          </ac:cxnSpMkLst>
        </pc:cxnChg>
        <pc:cxnChg chg="add mod">
          <ac:chgData name="Joe Holonich" userId="1aa55105a9d0dddc" providerId="LiveId" clId="{7F6D8CA1-0F27-41CC-A8A5-1F04F7256F9F}" dt="2024-01-05T13:16:11.699" v="864" actId="255"/>
          <ac:cxnSpMkLst>
            <pc:docMk/>
            <pc:sldMk cId="610083747" sldId="260"/>
            <ac:cxnSpMk id="21" creationId="{7E44E20B-8D60-ED60-5F2A-181E4E1D5BDF}"/>
          </ac:cxnSpMkLst>
        </pc:cxnChg>
        <pc:cxnChg chg="add mod">
          <ac:chgData name="Joe Holonich" userId="1aa55105a9d0dddc" providerId="LiveId" clId="{7F6D8CA1-0F27-41CC-A8A5-1F04F7256F9F}" dt="2024-01-05T13:34:22.542" v="983" actId="1076"/>
          <ac:cxnSpMkLst>
            <pc:docMk/>
            <pc:sldMk cId="610083747" sldId="260"/>
            <ac:cxnSpMk id="23" creationId="{E8693AB3-3A0E-FF54-B3D9-36A65565335B}"/>
          </ac:cxnSpMkLst>
        </pc:cxnChg>
        <pc:cxnChg chg="add del mod">
          <ac:chgData name="Joe Holonich" userId="1aa55105a9d0dddc" providerId="LiveId" clId="{7F6D8CA1-0F27-41CC-A8A5-1F04F7256F9F}" dt="2024-01-05T15:27:35.149" v="1071" actId="478"/>
          <ac:cxnSpMkLst>
            <pc:docMk/>
            <pc:sldMk cId="610083747" sldId="260"/>
            <ac:cxnSpMk id="26" creationId="{53AFDA14-44A2-9116-528C-A2CB62D227BE}"/>
          </ac:cxnSpMkLst>
        </pc:cxnChg>
        <pc:cxnChg chg="del mod">
          <ac:chgData name="Joe Holonich" userId="1aa55105a9d0dddc" providerId="LiveId" clId="{7F6D8CA1-0F27-41CC-A8A5-1F04F7256F9F}" dt="2024-01-04T21:52:39.117" v="434" actId="478"/>
          <ac:cxnSpMkLst>
            <pc:docMk/>
            <pc:sldMk cId="610083747" sldId="260"/>
            <ac:cxnSpMk id="27" creationId="{CBA2C1A1-5E72-D1CE-1D23-7C2013229D64}"/>
          </ac:cxnSpMkLst>
        </pc:cxnChg>
        <pc:cxnChg chg="del">
          <ac:chgData name="Joe Holonich" userId="1aa55105a9d0dddc" providerId="LiveId" clId="{7F6D8CA1-0F27-41CC-A8A5-1F04F7256F9F}" dt="2024-01-04T21:52:39.117" v="434" actId="478"/>
          <ac:cxnSpMkLst>
            <pc:docMk/>
            <pc:sldMk cId="610083747" sldId="260"/>
            <ac:cxnSpMk id="28" creationId="{39F03FB5-530D-4D91-4175-44FF239AD9C6}"/>
          </ac:cxnSpMkLst>
        </pc:cxnChg>
        <pc:cxnChg chg="add mod">
          <ac:chgData name="Joe Holonich" userId="1aa55105a9d0dddc" providerId="LiveId" clId="{7F6D8CA1-0F27-41CC-A8A5-1F04F7256F9F}" dt="2024-01-05T16:33:50.812" v="1321" actId="1076"/>
          <ac:cxnSpMkLst>
            <pc:docMk/>
            <pc:sldMk cId="610083747" sldId="260"/>
            <ac:cxnSpMk id="29" creationId="{4C62F2C6-24BF-0B82-5599-FB673FF858B7}"/>
          </ac:cxnSpMkLst>
        </pc:cxnChg>
        <pc:cxnChg chg="del">
          <ac:chgData name="Joe Holonich" userId="1aa55105a9d0dddc" providerId="LiveId" clId="{7F6D8CA1-0F27-41CC-A8A5-1F04F7256F9F}" dt="2024-01-04T21:52:39.117" v="434" actId="478"/>
          <ac:cxnSpMkLst>
            <pc:docMk/>
            <pc:sldMk cId="610083747" sldId="260"/>
            <ac:cxnSpMk id="29" creationId="{5738DB37-3792-A960-9DBE-0EF639F4187F}"/>
          </ac:cxnSpMkLst>
        </pc:cxnChg>
        <pc:cxnChg chg="add mod">
          <ac:chgData name="Joe Holonich" userId="1aa55105a9d0dddc" providerId="LiveId" clId="{7F6D8CA1-0F27-41CC-A8A5-1F04F7256F9F}" dt="2024-01-04T21:58:47.505" v="503" actId="14100"/>
          <ac:cxnSpMkLst>
            <pc:docMk/>
            <pc:sldMk cId="610083747" sldId="260"/>
            <ac:cxnSpMk id="31" creationId="{CFAFA04D-E353-BB14-EACE-4436BB373909}"/>
          </ac:cxnSpMkLst>
        </pc:cxnChg>
        <pc:cxnChg chg="add mod">
          <ac:chgData name="Joe Holonich" userId="1aa55105a9d0dddc" providerId="LiveId" clId="{7F6D8CA1-0F27-41CC-A8A5-1F04F7256F9F}" dt="2024-01-05T15:28:03.225" v="1077" actId="1076"/>
          <ac:cxnSpMkLst>
            <pc:docMk/>
            <pc:sldMk cId="610083747" sldId="260"/>
            <ac:cxnSpMk id="33" creationId="{A7E4396F-399D-2D2F-C822-78A588B6A84D}"/>
          </ac:cxnSpMkLst>
        </pc:cxnChg>
      </pc:sldChg>
      <pc:sldChg chg="add del">
        <pc:chgData name="Joe Holonich" userId="1aa55105a9d0dddc" providerId="LiveId" clId="{7F6D8CA1-0F27-41CC-A8A5-1F04F7256F9F}" dt="2024-01-04T20:27:41.674" v="4" actId="2890"/>
        <pc:sldMkLst>
          <pc:docMk/>
          <pc:sldMk cId="1922084468" sldId="260"/>
        </pc:sldMkLst>
      </pc:sldChg>
      <pc:sldChg chg="addSp delSp modSp add del mod ord delAnim modAnim">
        <pc:chgData name="Joe Holonich" userId="1aa55105a9d0dddc" providerId="LiveId" clId="{7F6D8CA1-0F27-41CC-A8A5-1F04F7256F9F}" dt="2024-01-05T15:52:39.545" v="1157" actId="2696"/>
        <pc:sldMkLst>
          <pc:docMk/>
          <pc:sldMk cId="1825708070" sldId="261"/>
        </pc:sldMkLst>
        <pc:spChg chg="add mod">
          <ac:chgData name="Joe Holonich" userId="1aa55105a9d0dddc" providerId="LiveId" clId="{7F6D8CA1-0F27-41CC-A8A5-1F04F7256F9F}" dt="2024-01-04T20:47:14.094" v="134" actId="1076"/>
          <ac:spMkLst>
            <pc:docMk/>
            <pc:sldMk cId="1825708070" sldId="261"/>
            <ac:spMk id="5" creationId="{8F789853-C6EA-B81A-2972-BAB1A111AC8F}"/>
          </ac:spMkLst>
        </pc:spChg>
        <pc:spChg chg="mod">
          <ac:chgData name="Joe Holonich" userId="1aa55105a9d0dddc" providerId="LiveId" clId="{7F6D8CA1-0F27-41CC-A8A5-1F04F7256F9F}" dt="2024-01-04T20:35:32.011" v="57" actId="122"/>
          <ac:spMkLst>
            <pc:docMk/>
            <pc:sldMk cId="1825708070" sldId="261"/>
            <ac:spMk id="6" creationId="{FB7EB497-A665-BB91-5D30-8F61AF64FE2E}"/>
          </ac:spMkLst>
        </pc:spChg>
        <pc:spChg chg="mod">
          <ac:chgData name="Joe Holonich" userId="1aa55105a9d0dddc" providerId="LiveId" clId="{7F6D8CA1-0F27-41CC-A8A5-1F04F7256F9F}" dt="2024-01-04T20:43:03.865" v="104" actId="14100"/>
          <ac:spMkLst>
            <pc:docMk/>
            <pc:sldMk cId="1825708070" sldId="261"/>
            <ac:spMk id="7" creationId="{877DA89B-AF89-3A0C-3E89-2E36EA48F770}"/>
          </ac:spMkLst>
        </pc:spChg>
        <pc:spChg chg="add mod">
          <ac:chgData name="Joe Holonich" userId="1aa55105a9d0dddc" providerId="LiveId" clId="{7F6D8CA1-0F27-41CC-A8A5-1F04F7256F9F}" dt="2024-01-04T20:46:43.895" v="132" actId="1076"/>
          <ac:spMkLst>
            <pc:docMk/>
            <pc:sldMk cId="1825708070" sldId="261"/>
            <ac:spMk id="8" creationId="{E2D84AF0-1FEB-BD59-1F00-29467FB7F4E5}"/>
          </ac:spMkLst>
        </pc:spChg>
        <pc:spChg chg="add mod">
          <ac:chgData name="Joe Holonich" userId="1aa55105a9d0dddc" providerId="LiveId" clId="{7F6D8CA1-0F27-41CC-A8A5-1F04F7256F9F}" dt="2024-01-04T20:46:34.941" v="131" actId="14100"/>
          <ac:spMkLst>
            <pc:docMk/>
            <pc:sldMk cId="1825708070" sldId="261"/>
            <ac:spMk id="12" creationId="{5674BFBC-4F24-050E-CD98-5B86A6085BAD}"/>
          </ac:spMkLst>
        </pc:spChg>
        <pc:spChg chg="add mod">
          <ac:chgData name="Joe Holonich" userId="1aa55105a9d0dddc" providerId="LiveId" clId="{7F6D8CA1-0F27-41CC-A8A5-1F04F7256F9F}" dt="2024-01-04T20:51:12.445" v="159" actId="20577"/>
          <ac:spMkLst>
            <pc:docMk/>
            <pc:sldMk cId="1825708070" sldId="261"/>
            <ac:spMk id="19" creationId="{64B922FB-9F8E-002B-1EFE-C75D7BEB2295}"/>
          </ac:spMkLst>
        </pc:spChg>
        <pc:spChg chg="del">
          <ac:chgData name="Joe Holonich" userId="1aa55105a9d0dddc" providerId="LiveId" clId="{7F6D8CA1-0F27-41CC-A8A5-1F04F7256F9F}" dt="2024-01-04T20:34:13.844" v="52" actId="478"/>
          <ac:spMkLst>
            <pc:docMk/>
            <pc:sldMk cId="1825708070" sldId="261"/>
            <ac:spMk id="24" creationId="{21B9935A-7E43-F5DF-5DFB-61FBFD9DB2FE}"/>
          </ac:spMkLst>
        </pc:spChg>
        <pc:spChg chg="del">
          <ac:chgData name="Joe Holonich" userId="1aa55105a9d0dddc" providerId="LiveId" clId="{7F6D8CA1-0F27-41CC-A8A5-1F04F7256F9F}" dt="2024-01-04T20:34:13.844" v="52" actId="478"/>
          <ac:spMkLst>
            <pc:docMk/>
            <pc:sldMk cId="1825708070" sldId="261"/>
            <ac:spMk id="25" creationId="{57F223D8-4714-CBC4-3971-43B356828DAB}"/>
          </ac:spMkLst>
        </pc:spChg>
        <pc:spChg chg="del">
          <ac:chgData name="Joe Holonich" userId="1aa55105a9d0dddc" providerId="LiveId" clId="{7F6D8CA1-0F27-41CC-A8A5-1F04F7256F9F}" dt="2024-01-04T20:34:13.844" v="52" actId="478"/>
          <ac:spMkLst>
            <pc:docMk/>
            <pc:sldMk cId="1825708070" sldId="261"/>
            <ac:spMk id="26" creationId="{F40B8CA7-74E2-F6B6-E4A3-CC3F1F20F6CB}"/>
          </ac:spMkLst>
        </pc:spChg>
        <pc:picChg chg="add del mod">
          <ac:chgData name="Joe Holonich" userId="1aa55105a9d0dddc" providerId="LiveId" clId="{7F6D8CA1-0F27-41CC-A8A5-1F04F7256F9F}" dt="2024-01-04T20:50:46.789" v="153"/>
          <ac:picMkLst>
            <pc:docMk/>
            <pc:sldMk cId="1825708070" sldId="261"/>
            <ac:picMk id="18" creationId="{2E3BA4E8-FB5F-6F28-BED5-F4DA44E933CB}"/>
          </ac:picMkLst>
        </pc:picChg>
        <pc:picChg chg="mod">
          <ac:chgData name="Joe Holonich" userId="1aa55105a9d0dddc" providerId="LiveId" clId="{7F6D8CA1-0F27-41CC-A8A5-1F04F7256F9F}" dt="2024-01-04T20:43:11.235" v="105" actId="14100"/>
          <ac:picMkLst>
            <pc:docMk/>
            <pc:sldMk cId="1825708070" sldId="261"/>
            <ac:picMk id="22" creationId="{31EF4C6A-21D8-3287-8BD5-635068559A5B}"/>
          </ac:picMkLst>
        </pc:picChg>
        <pc:cxnChg chg="add mod">
          <ac:chgData name="Joe Holonich" userId="1aa55105a9d0dddc" providerId="LiveId" clId="{7F6D8CA1-0F27-41CC-A8A5-1F04F7256F9F}" dt="2024-01-04T20:43:33.616" v="109" actId="14100"/>
          <ac:cxnSpMkLst>
            <pc:docMk/>
            <pc:sldMk cId="1825708070" sldId="261"/>
            <ac:cxnSpMk id="3" creationId="{9915C438-374F-2E45-E1A7-42781727671A}"/>
          </ac:cxnSpMkLst>
        </pc:cxnChg>
        <pc:cxnChg chg="add mod">
          <ac:chgData name="Joe Holonich" userId="1aa55105a9d0dddc" providerId="LiveId" clId="{7F6D8CA1-0F27-41CC-A8A5-1F04F7256F9F}" dt="2024-01-04T20:47:19.918" v="135" actId="14100"/>
          <ac:cxnSpMkLst>
            <pc:docMk/>
            <pc:sldMk cId="1825708070" sldId="261"/>
            <ac:cxnSpMk id="4" creationId="{D30981DE-CA47-02CD-01A8-6B71BBD9A8DF}"/>
          </ac:cxnSpMkLst>
        </pc:cxnChg>
        <pc:cxnChg chg="add mod">
          <ac:chgData name="Joe Holonich" userId="1aa55105a9d0dddc" providerId="LiveId" clId="{7F6D8CA1-0F27-41CC-A8A5-1F04F7256F9F}" dt="2024-01-04T20:43:49.088" v="111" actId="1076"/>
          <ac:cxnSpMkLst>
            <pc:docMk/>
            <pc:sldMk cId="1825708070" sldId="261"/>
            <ac:cxnSpMk id="11" creationId="{42A3064C-369F-FEDF-8D58-DE7A1D4980C3}"/>
          </ac:cxnSpMkLst>
        </pc:cxnChg>
        <pc:cxnChg chg="add mod">
          <ac:chgData name="Joe Holonich" userId="1aa55105a9d0dddc" providerId="LiveId" clId="{7F6D8CA1-0F27-41CC-A8A5-1F04F7256F9F}" dt="2024-01-04T20:47:38.849" v="139" actId="14100"/>
          <ac:cxnSpMkLst>
            <pc:docMk/>
            <pc:sldMk cId="1825708070" sldId="261"/>
            <ac:cxnSpMk id="14" creationId="{474C57B5-E17C-8DAF-6C1F-145F2F8C64A5}"/>
          </ac:cxnSpMkLst>
        </pc:cxnChg>
        <pc:cxnChg chg="add mod">
          <ac:chgData name="Joe Holonich" userId="1aa55105a9d0dddc" providerId="LiveId" clId="{7F6D8CA1-0F27-41CC-A8A5-1F04F7256F9F}" dt="2024-01-04T20:49:40.502" v="147" actId="1076"/>
          <ac:cxnSpMkLst>
            <pc:docMk/>
            <pc:sldMk cId="1825708070" sldId="261"/>
            <ac:cxnSpMk id="17" creationId="{EA2B5C5C-6ECB-2CA6-786F-6BD396B81F96}"/>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CF646-8191-4A49-9CD6-EE4D59377464}" type="datetimeFigureOut">
              <a:rPr lang="en-US" smtClean="0"/>
              <a:t>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478E43-4C5C-4978-B413-7B95D5F6A2CA}" type="slidenum">
              <a:rPr lang="en-US" smtClean="0"/>
              <a:t>‹#›</a:t>
            </a:fld>
            <a:endParaRPr lang="en-US"/>
          </a:p>
        </p:txBody>
      </p:sp>
    </p:spTree>
    <p:extLst>
      <p:ext uri="{BB962C8B-B14F-4D97-AF65-F5344CB8AC3E}">
        <p14:creationId xmlns:p14="http://schemas.microsoft.com/office/powerpoint/2010/main" val="3927074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Joe Holonich. I am an umpire and Training Coordinator for Softball Umpires of Maryland.  This presentation covers the Designated Player, the DP, and the FLEX Player, FP or FLEX.</a:t>
            </a:r>
          </a:p>
        </p:txBody>
      </p:sp>
      <p:sp>
        <p:nvSpPr>
          <p:cNvPr id="4" name="Slide Number Placeholder 3"/>
          <p:cNvSpPr>
            <a:spLocks noGrp="1"/>
          </p:cNvSpPr>
          <p:nvPr>
            <p:ph type="sldNum" sz="quarter" idx="5"/>
          </p:nvPr>
        </p:nvSpPr>
        <p:spPr/>
        <p:txBody>
          <a:bodyPr/>
          <a:lstStyle/>
          <a:p>
            <a:fld id="{F4478E43-4C5C-4978-B413-7B95D5F6A2CA}" type="slidenum">
              <a:rPr lang="en-US" smtClean="0"/>
              <a:t>1</a:t>
            </a:fld>
            <a:endParaRPr lang="en-US"/>
          </a:p>
        </p:txBody>
      </p:sp>
    </p:spTree>
    <p:extLst>
      <p:ext uri="{BB962C8B-B14F-4D97-AF65-F5344CB8AC3E}">
        <p14:creationId xmlns:p14="http://schemas.microsoft.com/office/powerpoint/2010/main" val="1235244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using a Designated Player, listed as the DP, and the FLEX players, listed as FP or FLEX in the lineup, it must be known at the pregame conference.  The DP is designated to only bat for one of the nine starting players.  You can see the DP position in the red circle.  The DP does have some defensive options that will be discussed on the next slide.  The DP remains in the same position in the lineup through the entire game.  Janice Townsend has been identified as the DP during the pregame conference so that position in the lineup remains as the DP.  In other words, if the DP plays defense for any player, other than the FLEX, the play who is now only batting does not become the DP.  That player who was originally listed as the DP remains as the DP even if now playing defense.  The FLEX player is listed in the 10 position on the lineup card as shown with the red circle  The FLEX does not bat while in the 10th position.  There are some offensive options for the FLEX that also will be discussed on the next slide.  The DP and FLEX are tied together for the entire game.  They may both play defense at the same time.  However, the DP and FLEX can never play offense at the same time.  If the FLEX plays offense for any lineup position other than the DP, that is an illegal substitution.  The reason is that the FLEX does not have a right to be in any position on offense other than the DP.  If the FLEX enters the game on offense at any position other than the DP, the illegal substitution penalty applies.  The illegal substitution penalty is the removal of the illegal substitute from the game.  She is restricted to the bench.</a:t>
            </a:r>
          </a:p>
          <a:p>
            <a:endParaRPr lang="en-US" dirty="0"/>
          </a:p>
        </p:txBody>
      </p:sp>
      <p:sp>
        <p:nvSpPr>
          <p:cNvPr id="4" name="Slide Number Placeholder 3"/>
          <p:cNvSpPr>
            <a:spLocks noGrp="1"/>
          </p:cNvSpPr>
          <p:nvPr>
            <p:ph type="sldNum" sz="quarter" idx="5"/>
          </p:nvPr>
        </p:nvSpPr>
        <p:spPr/>
        <p:txBody>
          <a:bodyPr/>
          <a:lstStyle/>
          <a:p>
            <a:fld id="{F4478E43-4C5C-4978-B413-7B95D5F6A2CA}" type="slidenum">
              <a:rPr lang="en-US" smtClean="0"/>
              <a:t>2</a:t>
            </a:fld>
            <a:endParaRPr lang="en-US"/>
          </a:p>
        </p:txBody>
      </p:sp>
    </p:spTree>
    <p:extLst>
      <p:ext uri="{BB962C8B-B14F-4D97-AF65-F5344CB8AC3E}">
        <p14:creationId xmlns:p14="http://schemas.microsoft.com/office/powerpoint/2010/main" val="4071633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a substitution if the DP plays defense for any position other than the FLEX player.  It is merely a defensive change of positions.  Substitutions for the DP may be made at any time.  If a substitution for the DP occurs, the DP has left the game.  The substitution can be made with any eligible substitute on the lineup card.  If the FLEX plays offense for the DP, either batting or running, this is a substitution, and the DP has left the game.  If a substitution is made for the DP, with either an eligible player off the bench of the FLEX, the original player in the DP position has one reentry right.  Once the DP uses her reentry right, if she is removed again, she cannot reenter the game.  The DP position can remain in the game if an eligible player off the bench or the FLEX player is substituted for her.  If the FLEX takes the DP spot on offense, the FLEX is still in the game, and the FLEX player has not left the game.  When the FLEX player plays offense for the DP, the lineup drops from 10 to 9.  If the DP may reenter the game if she has not used her reentry right in her original lineup position, or an eligible substitute is placed in the DP position, the FLEX returns to the 10th position and the lineup again has 10 players.  If the DP reenters the game or an eligible substitution is placed in the DP position, the FLEX may also be withdrawn from the game and the lineup remains at nine players.  A legal substitute can be made for the FLEX player at any time and the lineup remains at 10 players.  The DP may also play defense for the FLEX.  In this lineup, the DP would be come the pitcher.  If the DP plays defense for the FLEX player, the FLEX has left the game and has one reentry right.  When the FLEX reenters the game, the DP can return to her original position in the lineup and bat or bat and play defense for another player.  Alternately, the FLEX can take the DP position in the lineup card.  In the former, the lineup returns to 10 players.  For the latter, the lineup now has nine players.  This concludes the presentation. </a:t>
            </a:r>
          </a:p>
        </p:txBody>
      </p:sp>
      <p:sp>
        <p:nvSpPr>
          <p:cNvPr id="4" name="Slide Number Placeholder 3"/>
          <p:cNvSpPr>
            <a:spLocks noGrp="1"/>
          </p:cNvSpPr>
          <p:nvPr>
            <p:ph type="sldNum" sz="quarter" idx="5"/>
          </p:nvPr>
        </p:nvSpPr>
        <p:spPr/>
        <p:txBody>
          <a:bodyPr/>
          <a:lstStyle/>
          <a:p>
            <a:fld id="{F4478E43-4C5C-4978-B413-7B95D5F6A2CA}" type="slidenum">
              <a:rPr lang="en-US" smtClean="0"/>
              <a:t>3</a:t>
            </a:fld>
            <a:endParaRPr lang="en-US"/>
          </a:p>
        </p:txBody>
      </p:sp>
    </p:spTree>
    <p:extLst>
      <p:ext uri="{BB962C8B-B14F-4D97-AF65-F5344CB8AC3E}">
        <p14:creationId xmlns:p14="http://schemas.microsoft.com/office/powerpoint/2010/main" val="3386578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using a Designated Player, listed as the DP, and the FLEX players, listed as FP or FLEX in the lineup, it must be known at the pregame conference.  The DP is designated to only bat for one of the nine starting players.  You can see the DP position in the red circle.  The DP does have some defensive options that will be discussed on the next slide.  The DP remains in the same position in the lineup through the entire game.  Janice Townsend has been identified as the DP during the pregame conference so that position in the lineup remains as the DP.  In other words, if the DP plays defense for any player, other than the FLEX, the play who is now only batting does not become the DP.  That player who was originally listed as the DP remains as the DP even if now playing defense.  The FLEX player is listed in the 10 position on the lineup card as shown with the red circle  The FLEX does not bat while in the 10th position.  There are some offensive options for the FLEX that also will be discussed on the next slide.  The DP and FLEX are tied together for the entire game.  They may both play defense at the same time.  However, the DP and FLEX can never play offense at the same time.  If the FLEX plays offense for any lineup position other than the DP, that is an illegal substitution.  The reason is that the FLEX does not have a right to be in any position on offense other than the DP.  If the FLEX enters the game on offense at any position other than the DP, the illegal substitution penalty applies.  The illegal substitution penalty is the removal of the illegal substitute from the game.  She is restricted to the bench.</a:t>
            </a:r>
          </a:p>
          <a:p>
            <a:endParaRPr lang="en-US" dirty="0"/>
          </a:p>
        </p:txBody>
      </p:sp>
      <p:sp>
        <p:nvSpPr>
          <p:cNvPr id="4" name="Slide Number Placeholder 3"/>
          <p:cNvSpPr>
            <a:spLocks noGrp="1"/>
          </p:cNvSpPr>
          <p:nvPr>
            <p:ph type="sldNum" sz="quarter" idx="5"/>
          </p:nvPr>
        </p:nvSpPr>
        <p:spPr/>
        <p:txBody>
          <a:bodyPr/>
          <a:lstStyle/>
          <a:p>
            <a:fld id="{F4478E43-4C5C-4978-B413-7B95D5F6A2CA}" type="slidenum">
              <a:rPr lang="en-US" smtClean="0"/>
              <a:t>4</a:t>
            </a:fld>
            <a:endParaRPr lang="en-US"/>
          </a:p>
        </p:txBody>
      </p:sp>
    </p:spTree>
    <p:extLst>
      <p:ext uri="{BB962C8B-B14F-4D97-AF65-F5344CB8AC3E}">
        <p14:creationId xmlns:p14="http://schemas.microsoft.com/office/powerpoint/2010/main" val="3948882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1411-E586-9116-A088-44D0A86B7B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874143-2CFA-B518-37F8-D516DFF127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65F968-BC2D-7ACD-F42E-D85098B12A22}"/>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5" name="Footer Placeholder 4">
            <a:extLst>
              <a:ext uri="{FF2B5EF4-FFF2-40B4-BE49-F238E27FC236}">
                <a16:creationId xmlns:a16="http://schemas.microsoft.com/office/drawing/2014/main" id="{FE847DC1-EF14-5FEA-4516-4A1D34D142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BB7913-3844-DF08-53EB-64ABCEE5679E}"/>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238244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6B4B-A0C8-5B0B-51C5-B0923540B7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B3BF36-135F-CEFD-9827-0FC5B6E9B1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32C1CE-B54F-04DA-17A1-139D0E2B5CB7}"/>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5" name="Footer Placeholder 4">
            <a:extLst>
              <a:ext uri="{FF2B5EF4-FFF2-40B4-BE49-F238E27FC236}">
                <a16:creationId xmlns:a16="http://schemas.microsoft.com/office/drawing/2014/main" id="{2152A2C0-DBE2-EA10-3AF1-2133E26FCE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742DA8-43D4-BDAD-4A14-40E51173EAB4}"/>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3259285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BA150-E710-62CB-3F07-8286433669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D3DC41-EA50-F89D-81E5-EA2A47582F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B9880-D837-0CEB-87F0-B674ACD7B5F1}"/>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5" name="Footer Placeholder 4">
            <a:extLst>
              <a:ext uri="{FF2B5EF4-FFF2-40B4-BE49-F238E27FC236}">
                <a16:creationId xmlns:a16="http://schemas.microsoft.com/office/drawing/2014/main" id="{4F85D6B6-A9A5-EDE1-481D-677ADD9D2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EF6E9-BBAE-FFCA-27A5-FD8C38878DD2}"/>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2961182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BF4B2-B3A3-99E1-CAD3-DCE4FE61A0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A1DDBA-46CD-5972-B0A6-32901545B6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B875C2-82C5-4244-C0AD-54EBE25D3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3BF49E-D4E1-6146-C69E-699A39683D64}"/>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6" name="Footer Placeholder 5">
            <a:extLst>
              <a:ext uri="{FF2B5EF4-FFF2-40B4-BE49-F238E27FC236}">
                <a16:creationId xmlns:a16="http://schemas.microsoft.com/office/drawing/2014/main" id="{8A7A1627-D918-8AB9-5483-6DD0CD1A0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DB8B3E-0191-99D9-1487-779438CB8E88}"/>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3126263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90AC-BAAB-94A9-3DAF-6997452D4F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7B2D04-4D49-AEFB-B59D-D2AD59DE8E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3161B2-92A9-23DF-3AE7-F866600352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F7B0DC-2CAF-83A7-036D-3665982A4F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3AEFF2-6E4A-68C4-A266-9B95D11BA8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DCE7E8-A421-66C5-EE71-F17D3B8AB697}"/>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8" name="Footer Placeholder 7">
            <a:extLst>
              <a:ext uri="{FF2B5EF4-FFF2-40B4-BE49-F238E27FC236}">
                <a16:creationId xmlns:a16="http://schemas.microsoft.com/office/drawing/2014/main" id="{2151C68B-5CFD-8054-1BEE-3E4D65651D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9D6582-9AE2-A2FB-7987-4E3C89122205}"/>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2412957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AD4AE-282F-4D5B-641D-1B43B54F9E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06A8D9-C752-CB66-5486-D9CFC5ADB091}"/>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4" name="Footer Placeholder 3">
            <a:extLst>
              <a:ext uri="{FF2B5EF4-FFF2-40B4-BE49-F238E27FC236}">
                <a16:creationId xmlns:a16="http://schemas.microsoft.com/office/drawing/2014/main" id="{1AD9D2F6-CD0E-C819-1A78-ABB67E3482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6C9736-5F3B-E77C-9E94-E4745334B67F}"/>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3226109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C4BCB8-C393-94E0-3A32-085CE68020FB}"/>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3" name="Footer Placeholder 2">
            <a:extLst>
              <a:ext uri="{FF2B5EF4-FFF2-40B4-BE49-F238E27FC236}">
                <a16:creationId xmlns:a16="http://schemas.microsoft.com/office/drawing/2014/main" id="{438C8B88-DA3A-B96D-5C78-4F77DC6F5D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7BFCA5-D249-2D0F-B62F-300591017BFE}"/>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385520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64FA2-3651-F950-E300-87AA26DEF9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4D318D-9539-07C6-70E3-3C1C87A44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193C7F-DFE5-F6C6-8F8B-926D2C9BE2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71B274-0D7D-2C4B-9B2F-A6C7435591C6}"/>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6" name="Footer Placeholder 5">
            <a:extLst>
              <a:ext uri="{FF2B5EF4-FFF2-40B4-BE49-F238E27FC236}">
                <a16:creationId xmlns:a16="http://schemas.microsoft.com/office/drawing/2014/main" id="{B0C6CDA7-5337-2A29-A3CE-38D4F2C42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D7F34E-498E-2133-43FE-92FBCCC7F69C}"/>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2809449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4E4F2-4FEB-EFFF-C56F-D1DABA8B57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D97257-4949-65AE-CCD3-CCCA8DEE21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85BDCA-FDE7-AF3C-2633-BBBE90AB4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C3E809-3721-E445-DA2C-E6B5D5D940A3}"/>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6" name="Footer Placeholder 5">
            <a:extLst>
              <a:ext uri="{FF2B5EF4-FFF2-40B4-BE49-F238E27FC236}">
                <a16:creationId xmlns:a16="http://schemas.microsoft.com/office/drawing/2014/main" id="{6E3337E9-D851-AD7F-E971-233A992C92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84D420-62B8-38E3-E721-69A947BADD5D}"/>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224860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978E-7761-D702-0073-BAF7479318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66916B-D927-6EA2-84AE-38D1CFECC3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9A20C-354F-360A-BA64-93956E404F46}"/>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5" name="Footer Placeholder 4">
            <a:extLst>
              <a:ext uri="{FF2B5EF4-FFF2-40B4-BE49-F238E27FC236}">
                <a16:creationId xmlns:a16="http://schemas.microsoft.com/office/drawing/2014/main" id="{50A72661-4717-3F69-A23F-E3396EB657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2EF241-3482-A75F-649D-D908C434F66E}"/>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312534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D9D76-BBF3-051C-38DB-9D5C128B71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252E66-1FE6-0289-49B8-DE7D9679BA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FD9A1C-CEB0-293C-11F5-282D1E67E8C2}"/>
              </a:ext>
            </a:extLst>
          </p:cNvPr>
          <p:cNvSpPr>
            <a:spLocks noGrp="1"/>
          </p:cNvSpPr>
          <p:nvPr>
            <p:ph type="dt" sz="half" idx="10"/>
          </p:nvPr>
        </p:nvSpPr>
        <p:spPr/>
        <p:txBody>
          <a:bodyPr/>
          <a:lstStyle/>
          <a:p>
            <a:fld id="{AFE89482-4AB4-42E3-A1C8-FAC71F3ACC6C}" type="datetimeFigureOut">
              <a:rPr lang="en-US" smtClean="0"/>
              <a:t>1/7/2024</a:t>
            </a:fld>
            <a:endParaRPr lang="en-US"/>
          </a:p>
        </p:txBody>
      </p:sp>
      <p:sp>
        <p:nvSpPr>
          <p:cNvPr id="5" name="Footer Placeholder 4">
            <a:extLst>
              <a:ext uri="{FF2B5EF4-FFF2-40B4-BE49-F238E27FC236}">
                <a16:creationId xmlns:a16="http://schemas.microsoft.com/office/drawing/2014/main" id="{26A70BDA-F3CA-E75F-C1B7-BF61FBAB1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85180-7901-E46C-5663-441F6DDB211B}"/>
              </a:ext>
            </a:extLst>
          </p:cNvPr>
          <p:cNvSpPr>
            <a:spLocks noGrp="1"/>
          </p:cNvSpPr>
          <p:nvPr>
            <p:ph type="sldNum" sz="quarter" idx="12"/>
          </p:nvPr>
        </p:nvSpPr>
        <p:spPr/>
        <p:txBody>
          <a:bodyPr/>
          <a:lstStyle/>
          <a:p>
            <a:fld id="{2B4ECBB2-023E-4DBE-9EFE-AA3A51939D31}" type="slidenum">
              <a:rPr lang="en-US" smtClean="0"/>
              <a:t>‹#›</a:t>
            </a:fld>
            <a:endParaRPr lang="en-US"/>
          </a:p>
        </p:txBody>
      </p:sp>
    </p:spTree>
    <p:extLst>
      <p:ext uri="{BB962C8B-B14F-4D97-AF65-F5344CB8AC3E}">
        <p14:creationId xmlns:p14="http://schemas.microsoft.com/office/powerpoint/2010/main" val="4184986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64C2C9-B85D-075A-8E2E-7EED127D8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21CC42-2553-631C-FC36-9DD0EA86D5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7F041F-8732-0A2E-F883-FBD29B8B75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E89482-4AB4-42E3-A1C8-FAC71F3ACC6C}" type="datetimeFigureOut">
              <a:rPr lang="en-US" smtClean="0"/>
              <a:t>1/7/2024</a:t>
            </a:fld>
            <a:endParaRPr lang="en-US"/>
          </a:p>
        </p:txBody>
      </p:sp>
      <p:sp>
        <p:nvSpPr>
          <p:cNvPr id="5" name="Footer Placeholder 4">
            <a:extLst>
              <a:ext uri="{FF2B5EF4-FFF2-40B4-BE49-F238E27FC236}">
                <a16:creationId xmlns:a16="http://schemas.microsoft.com/office/drawing/2014/main" id="{B16BE327-0F6F-00C9-2C90-81ACC5171D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20EBC9-8C19-C9FC-35C8-21F8D16192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ECBB2-023E-4DBE-9EFE-AA3A51939D31}" type="slidenum">
              <a:rPr lang="en-US" smtClean="0"/>
              <a:t>‹#›</a:t>
            </a:fld>
            <a:endParaRPr lang="en-US"/>
          </a:p>
        </p:txBody>
      </p:sp>
    </p:spTree>
    <p:extLst>
      <p:ext uri="{BB962C8B-B14F-4D97-AF65-F5344CB8AC3E}">
        <p14:creationId xmlns:p14="http://schemas.microsoft.com/office/powerpoint/2010/main" val="2587257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video" Target="../media/media2.mp4"/><Relationship Id="rId7" Type="http://schemas.openxmlformats.org/officeDocument/2006/relationships/image" Target="../media/image1.png"/><Relationship Id="rId2" Type="http://schemas.microsoft.com/office/2007/relationships/media" Target="../media/media2.mp4"/><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video" Target="../media/media3.mp4"/><Relationship Id="rId7" Type="http://schemas.openxmlformats.org/officeDocument/2006/relationships/image" Target="../media/image1.png"/><Relationship Id="rId2" Type="http://schemas.microsoft.com/office/2007/relationships/media" Target="../media/media3.mp4"/><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video" Target="../media/media4.mp4"/><Relationship Id="rId7" Type="http://schemas.openxmlformats.org/officeDocument/2006/relationships/image" Target="../media/image1.png"/><Relationship Id="rId2" Type="http://schemas.microsoft.com/office/2007/relationships/media" Target="../media/media4.mp4"/><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7" name="Video 16">
            <a:hlinkClick r:id="" action="ppaction://media"/>
            <a:extLst>
              <a:ext uri="{FF2B5EF4-FFF2-40B4-BE49-F238E27FC236}">
                <a16:creationId xmlns:a16="http://schemas.microsoft.com/office/drawing/2014/main" id="{5A5B25B0-BA38-76F1-1975-1508C78ED5B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8094143" y="1771870"/>
            <a:ext cx="183913" cy="183913"/>
          </a:xfrm>
          <a:prstGeom prst="ellipse">
            <a:avLst/>
          </a:prstGeom>
        </p:spPr>
      </p:pic>
      <p:pic>
        <p:nvPicPr>
          <p:cNvPr id="12" name="Picture 11">
            <a:extLst>
              <a:ext uri="{FF2B5EF4-FFF2-40B4-BE49-F238E27FC236}">
                <a16:creationId xmlns:a16="http://schemas.microsoft.com/office/drawing/2014/main" id="{7E6A4229-519A-3197-5064-F10DAE419698}"/>
              </a:ext>
            </a:extLst>
          </p:cNvPr>
          <p:cNvPicPr>
            <a:picLocks noChangeAspect="1"/>
          </p:cNvPicPr>
          <p:nvPr/>
        </p:nvPicPr>
        <p:blipFill>
          <a:blip r:embed="rId6"/>
          <a:stretch>
            <a:fillRect/>
          </a:stretch>
        </p:blipFill>
        <p:spPr>
          <a:xfrm>
            <a:off x="596463" y="551961"/>
            <a:ext cx="10999072" cy="5399949"/>
          </a:xfrm>
          <a:prstGeom prst="rect">
            <a:avLst/>
          </a:prstGeom>
        </p:spPr>
      </p:pic>
      <p:sp>
        <p:nvSpPr>
          <p:cNvPr id="14" name="TextBox 13">
            <a:extLst>
              <a:ext uri="{FF2B5EF4-FFF2-40B4-BE49-F238E27FC236}">
                <a16:creationId xmlns:a16="http://schemas.microsoft.com/office/drawing/2014/main" id="{32DCB2C0-6022-2AC1-920A-20651D2946D3}"/>
              </a:ext>
            </a:extLst>
          </p:cNvPr>
          <p:cNvSpPr txBox="1"/>
          <p:nvPr/>
        </p:nvSpPr>
        <p:spPr>
          <a:xfrm>
            <a:off x="838199" y="4902217"/>
            <a:ext cx="10624401"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The Designated and FLEX Players in the Lineup</a:t>
            </a:r>
          </a:p>
        </p:txBody>
      </p:sp>
    </p:spTree>
    <p:extLst>
      <p:ext uri="{BB962C8B-B14F-4D97-AF65-F5344CB8AC3E}">
        <p14:creationId xmlns:p14="http://schemas.microsoft.com/office/powerpoint/2010/main" val="3901599612"/>
      </p:ext>
    </p:extLst>
  </p:cSld>
  <p:clrMapOvr>
    <a:masterClrMapping/>
  </p:clrMapOvr>
  <mc:AlternateContent xmlns:mc="http://schemas.openxmlformats.org/markup-compatibility/2006" xmlns:p14="http://schemas.microsoft.com/office/powerpoint/2010/main">
    <mc:Choice Requires="p14">
      <p:transition spd="slow" p14:dur="2000" advTm="15125"/>
    </mc:Choice>
    <mc:Fallback xmlns="">
      <p:transition spd="slow" advTm="15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B7EB497-A665-BB91-5D30-8F61AF64FE2E}"/>
              </a:ext>
            </a:extLst>
          </p:cNvPr>
          <p:cNvSpPr txBox="1"/>
          <p:nvPr/>
        </p:nvSpPr>
        <p:spPr>
          <a:xfrm>
            <a:off x="4561395" y="356896"/>
            <a:ext cx="748113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Use of Designated Player (DP) and FLEX Player (FP)</a:t>
            </a:r>
          </a:p>
        </p:txBody>
      </p:sp>
      <p:sp>
        <p:nvSpPr>
          <p:cNvPr id="7" name="TextBox 6">
            <a:extLst>
              <a:ext uri="{FF2B5EF4-FFF2-40B4-BE49-F238E27FC236}">
                <a16:creationId xmlns:a16="http://schemas.microsoft.com/office/drawing/2014/main" id="{877DA89B-AF89-3A0C-3E89-2E36EA48F770}"/>
              </a:ext>
            </a:extLst>
          </p:cNvPr>
          <p:cNvSpPr txBox="1"/>
          <p:nvPr/>
        </p:nvSpPr>
        <p:spPr>
          <a:xfrm>
            <a:off x="4561395" y="1145792"/>
            <a:ext cx="7630605" cy="535531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Must be known at pregame conference (shown on lineup card)</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Not permitted with roster batting</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Can only be used in regular lineup</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Regular lineup can have 10, 11, or 12 players</a:t>
            </a:r>
          </a:p>
          <a:p>
            <a:pPr marL="56832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11 players batting including the DP</a:t>
            </a:r>
          </a:p>
          <a:p>
            <a:pPr marL="56832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Nine players in the classic lineup and two Additional Players</a:t>
            </a:r>
          </a:p>
          <a:p>
            <a:pPr marL="56832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FLEX player</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DP </a:t>
            </a:r>
          </a:p>
          <a:p>
            <a:pPr marL="57467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Designated to bat for one of the 9 starting defensive players</a:t>
            </a:r>
          </a:p>
          <a:p>
            <a:pPr marL="57467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Has some defensive options</a:t>
            </a:r>
          </a:p>
          <a:p>
            <a:pPr marL="57467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Remains in the same position in the lineup</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FLEX player </a:t>
            </a:r>
          </a:p>
          <a:p>
            <a:pPr marL="57467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Placed in 10</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11</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or 12</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position in lineup</a:t>
            </a:r>
          </a:p>
          <a:p>
            <a:pPr marL="574675" indent="-285750">
              <a:buFont typeface="Wingdings" panose="05000000000000000000" pitchFamily="2" charset="2"/>
              <a:buChar char="ü"/>
            </a:pPr>
            <a:r>
              <a:rPr lang="en-US" dirty="0">
                <a:latin typeface="Arial" panose="020B0604020202020204" pitchFamily="34" charset="0"/>
                <a:cs typeface="Arial" panose="020B0604020202020204" pitchFamily="34" charset="0"/>
              </a:rPr>
              <a:t>Has some offensive options</a:t>
            </a:r>
          </a:p>
        </p:txBody>
      </p:sp>
      <p:pic>
        <p:nvPicPr>
          <p:cNvPr id="22" name="Picture 21">
            <a:extLst>
              <a:ext uri="{FF2B5EF4-FFF2-40B4-BE49-F238E27FC236}">
                <a16:creationId xmlns:a16="http://schemas.microsoft.com/office/drawing/2014/main" id="{31EF4C6A-21D8-3287-8BD5-635068559A5B}"/>
              </a:ext>
            </a:extLst>
          </p:cNvPr>
          <p:cNvPicPr>
            <a:picLocks noChangeAspect="1"/>
          </p:cNvPicPr>
          <p:nvPr/>
        </p:nvPicPr>
        <p:blipFill>
          <a:blip r:embed="rId6"/>
          <a:stretch>
            <a:fillRect/>
          </a:stretch>
        </p:blipFill>
        <p:spPr>
          <a:xfrm>
            <a:off x="0" y="0"/>
            <a:ext cx="4448175" cy="6858000"/>
          </a:xfrm>
          <a:prstGeom prst="rect">
            <a:avLst/>
          </a:prstGeom>
        </p:spPr>
      </p:pic>
      <p:sp>
        <p:nvSpPr>
          <p:cNvPr id="24" name="Rectangle 23">
            <a:extLst>
              <a:ext uri="{FF2B5EF4-FFF2-40B4-BE49-F238E27FC236}">
                <a16:creationId xmlns:a16="http://schemas.microsoft.com/office/drawing/2014/main" id="{21B9935A-7E43-F5DF-5DFB-61FBFD9DB2FE}"/>
              </a:ext>
            </a:extLst>
          </p:cNvPr>
          <p:cNvSpPr/>
          <p:nvPr/>
        </p:nvSpPr>
        <p:spPr>
          <a:xfrm>
            <a:off x="117203" y="3141243"/>
            <a:ext cx="2026763" cy="271021"/>
          </a:xfrm>
          <a:prstGeom prst="rect">
            <a:avLst/>
          </a:prstGeom>
          <a:no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7F223D8-4714-CBC4-3971-43B356828DAB}"/>
              </a:ext>
            </a:extLst>
          </p:cNvPr>
          <p:cNvSpPr/>
          <p:nvPr/>
        </p:nvSpPr>
        <p:spPr>
          <a:xfrm>
            <a:off x="2143966" y="3111882"/>
            <a:ext cx="272395" cy="271021"/>
          </a:xfrm>
          <a:prstGeom prst="ellipse">
            <a:avLst/>
          </a:prstGeom>
          <a:solidFill>
            <a:schemeClr val="bg1">
              <a:alpha val="0"/>
            </a:schemeClr>
          </a:solid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40B8CA7-74E2-F6B6-E4A3-CC3F1F20F6CB}"/>
              </a:ext>
            </a:extLst>
          </p:cNvPr>
          <p:cNvSpPr/>
          <p:nvPr/>
        </p:nvSpPr>
        <p:spPr>
          <a:xfrm>
            <a:off x="2153540" y="4260803"/>
            <a:ext cx="272395" cy="301461"/>
          </a:xfrm>
          <a:prstGeom prst="ellipse">
            <a:avLst/>
          </a:prstGeom>
          <a:solidFill>
            <a:schemeClr val="bg1">
              <a:alpha val="0"/>
            </a:schemeClr>
          </a:solid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Video 27">
            <a:hlinkClick r:id="" action="ppaction://media"/>
            <a:extLst>
              <a:ext uri="{FF2B5EF4-FFF2-40B4-BE49-F238E27FC236}">
                <a16:creationId xmlns:a16="http://schemas.microsoft.com/office/drawing/2014/main" id="{E260DFDF-5441-2B43-E50D-5C76D7254B4E}"/>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flipH="1">
            <a:off x="12069927" y="105208"/>
            <a:ext cx="82296" cy="82296"/>
          </a:xfrm>
          <a:prstGeom prst="ellipse">
            <a:avLst/>
          </a:prstGeom>
        </p:spPr>
      </p:pic>
      <p:cxnSp>
        <p:nvCxnSpPr>
          <p:cNvPr id="19" name="Straight Arrow Connector 18">
            <a:extLst>
              <a:ext uri="{FF2B5EF4-FFF2-40B4-BE49-F238E27FC236}">
                <a16:creationId xmlns:a16="http://schemas.microsoft.com/office/drawing/2014/main" id="{B12B6E4E-55AE-6865-3DFB-54E19F156BD7}"/>
              </a:ext>
            </a:extLst>
          </p:cNvPr>
          <p:cNvCxnSpPr>
            <a:cxnSpLocks/>
          </p:cNvCxnSpPr>
          <p:nvPr/>
        </p:nvCxnSpPr>
        <p:spPr>
          <a:xfrm flipH="1">
            <a:off x="2402853" y="3274634"/>
            <a:ext cx="383847" cy="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C7222AF-0402-FBE5-6719-168A3CA617FA}"/>
              </a:ext>
            </a:extLst>
          </p:cNvPr>
          <p:cNvCxnSpPr>
            <a:cxnSpLocks/>
          </p:cNvCxnSpPr>
          <p:nvPr/>
        </p:nvCxnSpPr>
        <p:spPr>
          <a:xfrm flipH="1">
            <a:off x="2425935" y="4384892"/>
            <a:ext cx="38384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BD5C6CA-88FB-78BE-2A98-6629DD7F08B1}"/>
              </a:ext>
            </a:extLst>
          </p:cNvPr>
          <p:cNvCxnSpPr>
            <a:cxnSpLocks/>
          </p:cNvCxnSpPr>
          <p:nvPr/>
        </p:nvCxnSpPr>
        <p:spPr>
          <a:xfrm>
            <a:off x="2783066" y="3274634"/>
            <a:ext cx="3634" cy="111025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9196570"/>
      </p:ext>
    </p:extLst>
  </p:cSld>
  <p:clrMapOvr>
    <a:masterClrMapping/>
  </p:clrMapOvr>
  <mc:AlternateContent xmlns:mc="http://schemas.openxmlformats.org/markup-compatibility/2006" xmlns:p14="http://schemas.microsoft.com/office/powerpoint/2010/main">
    <mc:Choice Requires="p14">
      <p:transition spd="slow" p14:dur="2000" advTm="112621"/>
    </mc:Choice>
    <mc:Fallback xmlns="">
      <p:transition spd="slow" advTm="112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1000"/>
                                        <p:tgtEl>
                                          <p:spTgt spid="7">
                                            <p:txEl>
                                              <p:pRg st="0" end="0"/>
                                            </p:txEl>
                                          </p:spTgt>
                                        </p:tgtEl>
                                      </p:cBhvr>
                                    </p:animEffect>
                                    <p:anim calcmode="lin" valueType="num">
                                      <p:cBhvr>
                                        <p:cTn id="1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1000"/>
                                        <p:tgtEl>
                                          <p:spTgt spid="7">
                                            <p:txEl>
                                              <p:pRg st="2" end="2"/>
                                            </p:txEl>
                                          </p:spTgt>
                                        </p:tgtEl>
                                      </p:cBhvr>
                                    </p:animEffect>
                                    <p:anim calcmode="lin" valueType="num">
                                      <p:cBhvr>
                                        <p:cTn id="1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1000"/>
                                        <p:tgtEl>
                                          <p:spTgt spid="7">
                                            <p:txEl>
                                              <p:pRg st="6" end="6"/>
                                            </p:txEl>
                                          </p:spTgt>
                                        </p:tgtEl>
                                      </p:cBhvr>
                                    </p:animEffect>
                                    <p:anim calcmode="lin" valueType="num">
                                      <p:cBhvr>
                                        <p:cTn id="3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animEffect transition="in" filter="fade">
                                      <p:cBhvr>
                                        <p:cTn id="39" dur="1000"/>
                                        <p:tgtEl>
                                          <p:spTgt spid="7">
                                            <p:txEl>
                                              <p:pRg st="7" end="7"/>
                                            </p:txEl>
                                          </p:spTgt>
                                        </p:tgtEl>
                                      </p:cBhvr>
                                    </p:animEffect>
                                    <p:anim calcmode="lin" valueType="num">
                                      <p:cBhvr>
                                        <p:cTn id="40"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xEl>
                                              <p:pRg st="8" end="8"/>
                                            </p:txEl>
                                          </p:spTgt>
                                        </p:tgtEl>
                                        <p:attrNameLst>
                                          <p:attrName>style.visibility</p:attrName>
                                        </p:attrNameLst>
                                      </p:cBhvr>
                                      <p:to>
                                        <p:strVal val="visible"/>
                                      </p:to>
                                    </p:set>
                                    <p:animEffect transition="in" filter="fade">
                                      <p:cBhvr>
                                        <p:cTn id="46" dur="1000"/>
                                        <p:tgtEl>
                                          <p:spTgt spid="7">
                                            <p:txEl>
                                              <p:pRg st="8" end="8"/>
                                            </p:txEl>
                                          </p:spTgt>
                                        </p:tgtEl>
                                      </p:cBhvr>
                                    </p:animEffect>
                                    <p:anim calcmode="lin" valueType="num">
                                      <p:cBhvr>
                                        <p:cTn id="47"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7">
                                            <p:txEl>
                                              <p:pRg st="9" end="9"/>
                                            </p:txEl>
                                          </p:spTgt>
                                        </p:tgtEl>
                                        <p:attrNameLst>
                                          <p:attrName>style.visibility</p:attrName>
                                        </p:attrNameLst>
                                      </p:cBhvr>
                                      <p:to>
                                        <p:strVal val="visible"/>
                                      </p:to>
                                    </p:set>
                                    <p:animEffect transition="in" filter="fade">
                                      <p:cBhvr>
                                        <p:cTn id="53" dur="1000"/>
                                        <p:tgtEl>
                                          <p:spTgt spid="7">
                                            <p:txEl>
                                              <p:pRg st="9" end="9"/>
                                            </p:txEl>
                                          </p:spTgt>
                                        </p:tgtEl>
                                      </p:cBhvr>
                                    </p:animEffect>
                                    <p:anim calcmode="lin" valueType="num">
                                      <p:cBhvr>
                                        <p:cTn id="54"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55"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7">
                                            <p:txEl>
                                              <p:pRg st="11" end="11"/>
                                            </p:txEl>
                                          </p:spTgt>
                                        </p:tgtEl>
                                        <p:attrNameLst>
                                          <p:attrName>style.visibility</p:attrName>
                                        </p:attrNameLst>
                                      </p:cBhvr>
                                      <p:to>
                                        <p:strVal val="visible"/>
                                      </p:to>
                                    </p:set>
                                    <p:animEffect transition="in" filter="fade">
                                      <p:cBhvr>
                                        <p:cTn id="60" dur="1000"/>
                                        <p:tgtEl>
                                          <p:spTgt spid="7">
                                            <p:txEl>
                                              <p:pRg st="11" end="11"/>
                                            </p:txEl>
                                          </p:spTgt>
                                        </p:tgtEl>
                                      </p:cBhvr>
                                    </p:animEffect>
                                    <p:anim calcmode="lin" valueType="num">
                                      <p:cBhvr>
                                        <p:cTn id="61" dur="1000" fill="hold"/>
                                        <p:tgtEl>
                                          <p:spTgt spid="7">
                                            <p:txEl>
                                              <p:pRg st="11" end="11"/>
                                            </p:txEl>
                                          </p:spTgt>
                                        </p:tgtEl>
                                        <p:attrNameLst>
                                          <p:attrName>ppt_x</p:attrName>
                                        </p:attrNameLst>
                                      </p:cBhvr>
                                      <p:tavLst>
                                        <p:tav tm="0">
                                          <p:val>
                                            <p:strVal val="#ppt_x"/>
                                          </p:val>
                                        </p:tav>
                                        <p:tav tm="100000">
                                          <p:val>
                                            <p:strVal val="#ppt_x"/>
                                          </p:val>
                                        </p:tav>
                                      </p:tavLst>
                                    </p:anim>
                                    <p:anim calcmode="lin" valueType="num">
                                      <p:cBhvr>
                                        <p:cTn id="62" dur="1000" fill="hold"/>
                                        <p:tgtEl>
                                          <p:spTgt spid="7">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7">
                                            <p:txEl>
                                              <p:pRg st="12" end="12"/>
                                            </p:txEl>
                                          </p:spTgt>
                                        </p:tgtEl>
                                        <p:attrNameLst>
                                          <p:attrName>style.visibility</p:attrName>
                                        </p:attrNameLst>
                                      </p:cBhvr>
                                      <p:to>
                                        <p:strVal val="visible"/>
                                      </p:to>
                                    </p:set>
                                    <p:animEffect transition="in" filter="fade">
                                      <p:cBhvr>
                                        <p:cTn id="67" dur="1000"/>
                                        <p:tgtEl>
                                          <p:spTgt spid="7">
                                            <p:txEl>
                                              <p:pRg st="12" end="12"/>
                                            </p:txEl>
                                          </p:spTgt>
                                        </p:tgtEl>
                                      </p:cBhvr>
                                    </p:animEffect>
                                    <p:anim calcmode="lin" valueType="num">
                                      <p:cBhvr>
                                        <p:cTn id="68" dur="1000" fill="hold"/>
                                        <p:tgtEl>
                                          <p:spTgt spid="7">
                                            <p:txEl>
                                              <p:pRg st="12" end="12"/>
                                            </p:txEl>
                                          </p:spTgt>
                                        </p:tgtEl>
                                        <p:attrNameLst>
                                          <p:attrName>ppt_x</p:attrName>
                                        </p:attrNameLst>
                                      </p:cBhvr>
                                      <p:tavLst>
                                        <p:tav tm="0">
                                          <p:val>
                                            <p:strVal val="#ppt_x"/>
                                          </p:val>
                                        </p:tav>
                                        <p:tav tm="100000">
                                          <p:val>
                                            <p:strVal val="#ppt_x"/>
                                          </p:val>
                                        </p:tav>
                                      </p:tavLst>
                                    </p:anim>
                                    <p:anim calcmode="lin" valueType="num">
                                      <p:cBhvr>
                                        <p:cTn id="69" dur="1000" fill="hold"/>
                                        <p:tgtEl>
                                          <p:spTgt spid="7">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7">
                                            <p:txEl>
                                              <p:pRg st="13" end="13"/>
                                            </p:txEl>
                                          </p:spTgt>
                                        </p:tgtEl>
                                        <p:attrNameLst>
                                          <p:attrName>style.visibility</p:attrName>
                                        </p:attrNameLst>
                                      </p:cBhvr>
                                      <p:to>
                                        <p:strVal val="visible"/>
                                      </p:to>
                                    </p:set>
                                    <p:animEffect transition="in" filter="fade">
                                      <p:cBhvr>
                                        <p:cTn id="78" dur="1000"/>
                                        <p:tgtEl>
                                          <p:spTgt spid="7">
                                            <p:txEl>
                                              <p:pRg st="13" end="13"/>
                                            </p:txEl>
                                          </p:spTgt>
                                        </p:tgtEl>
                                      </p:cBhvr>
                                    </p:animEffect>
                                    <p:anim calcmode="lin" valueType="num">
                                      <p:cBhvr>
                                        <p:cTn id="79" dur="1000" fill="hold"/>
                                        <p:tgtEl>
                                          <p:spTgt spid="7">
                                            <p:txEl>
                                              <p:pRg st="13" end="13"/>
                                            </p:txEl>
                                          </p:spTgt>
                                        </p:tgtEl>
                                        <p:attrNameLst>
                                          <p:attrName>ppt_x</p:attrName>
                                        </p:attrNameLst>
                                      </p:cBhvr>
                                      <p:tavLst>
                                        <p:tav tm="0">
                                          <p:val>
                                            <p:strVal val="#ppt_x"/>
                                          </p:val>
                                        </p:tav>
                                        <p:tav tm="100000">
                                          <p:val>
                                            <p:strVal val="#ppt_x"/>
                                          </p:val>
                                        </p:tav>
                                      </p:tavLst>
                                    </p:anim>
                                    <p:anim calcmode="lin" valueType="num">
                                      <p:cBhvr>
                                        <p:cTn id="80" dur="1000" fill="hold"/>
                                        <p:tgtEl>
                                          <p:spTgt spid="7">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7">
                                            <p:txEl>
                                              <p:pRg st="14" end="14"/>
                                            </p:txEl>
                                          </p:spTgt>
                                        </p:tgtEl>
                                        <p:attrNameLst>
                                          <p:attrName>style.visibility</p:attrName>
                                        </p:attrNameLst>
                                      </p:cBhvr>
                                      <p:to>
                                        <p:strVal val="visible"/>
                                      </p:to>
                                    </p:set>
                                    <p:animEffect transition="in" filter="fade">
                                      <p:cBhvr>
                                        <p:cTn id="85" dur="1000"/>
                                        <p:tgtEl>
                                          <p:spTgt spid="7">
                                            <p:txEl>
                                              <p:pRg st="14" end="14"/>
                                            </p:txEl>
                                          </p:spTgt>
                                        </p:tgtEl>
                                      </p:cBhvr>
                                    </p:animEffect>
                                    <p:anim calcmode="lin" valueType="num">
                                      <p:cBhvr>
                                        <p:cTn id="86" dur="1000" fill="hold"/>
                                        <p:tgtEl>
                                          <p:spTgt spid="7">
                                            <p:txEl>
                                              <p:pRg st="14" end="14"/>
                                            </p:txEl>
                                          </p:spTgt>
                                        </p:tgtEl>
                                        <p:attrNameLst>
                                          <p:attrName>ppt_x</p:attrName>
                                        </p:attrNameLst>
                                      </p:cBhvr>
                                      <p:tavLst>
                                        <p:tav tm="0">
                                          <p:val>
                                            <p:strVal val="#ppt_x"/>
                                          </p:val>
                                        </p:tav>
                                        <p:tav tm="100000">
                                          <p:val>
                                            <p:strVal val="#ppt_x"/>
                                          </p:val>
                                        </p:tav>
                                      </p:tavLst>
                                    </p:anim>
                                    <p:anim calcmode="lin" valueType="num">
                                      <p:cBhvr>
                                        <p:cTn id="87" dur="1000" fill="hold"/>
                                        <p:tgtEl>
                                          <p:spTgt spid="7">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7">
                                            <p:txEl>
                                              <p:pRg st="16" end="16"/>
                                            </p:txEl>
                                          </p:spTgt>
                                        </p:tgtEl>
                                        <p:attrNameLst>
                                          <p:attrName>style.visibility</p:attrName>
                                        </p:attrNameLst>
                                      </p:cBhvr>
                                      <p:to>
                                        <p:strVal val="visible"/>
                                      </p:to>
                                    </p:set>
                                    <p:animEffect transition="in" filter="fade">
                                      <p:cBhvr>
                                        <p:cTn id="96" dur="1000"/>
                                        <p:tgtEl>
                                          <p:spTgt spid="7">
                                            <p:txEl>
                                              <p:pRg st="16" end="16"/>
                                            </p:txEl>
                                          </p:spTgt>
                                        </p:tgtEl>
                                      </p:cBhvr>
                                    </p:animEffect>
                                    <p:anim calcmode="lin" valueType="num">
                                      <p:cBhvr>
                                        <p:cTn id="97" dur="1000" fill="hold"/>
                                        <p:tgtEl>
                                          <p:spTgt spid="7">
                                            <p:txEl>
                                              <p:pRg st="16" end="16"/>
                                            </p:txEl>
                                          </p:spTgt>
                                        </p:tgtEl>
                                        <p:attrNameLst>
                                          <p:attrName>ppt_x</p:attrName>
                                        </p:attrNameLst>
                                      </p:cBhvr>
                                      <p:tavLst>
                                        <p:tav tm="0">
                                          <p:val>
                                            <p:strVal val="#ppt_x"/>
                                          </p:val>
                                        </p:tav>
                                        <p:tav tm="100000">
                                          <p:val>
                                            <p:strVal val="#ppt_x"/>
                                          </p:val>
                                        </p:tav>
                                      </p:tavLst>
                                    </p:anim>
                                    <p:anim calcmode="lin" valueType="num">
                                      <p:cBhvr>
                                        <p:cTn id="98" dur="1000" fill="hold"/>
                                        <p:tgtEl>
                                          <p:spTgt spid="7">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7">
                                            <p:txEl>
                                              <p:pRg st="17" end="17"/>
                                            </p:txEl>
                                          </p:spTgt>
                                        </p:tgtEl>
                                        <p:attrNameLst>
                                          <p:attrName>style.visibility</p:attrName>
                                        </p:attrNameLst>
                                      </p:cBhvr>
                                      <p:to>
                                        <p:strVal val="visible"/>
                                      </p:to>
                                    </p:set>
                                    <p:animEffect transition="in" filter="fade">
                                      <p:cBhvr>
                                        <p:cTn id="103" dur="1000"/>
                                        <p:tgtEl>
                                          <p:spTgt spid="7">
                                            <p:txEl>
                                              <p:pRg st="17" end="17"/>
                                            </p:txEl>
                                          </p:spTgt>
                                        </p:tgtEl>
                                      </p:cBhvr>
                                    </p:animEffect>
                                    <p:anim calcmode="lin" valueType="num">
                                      <p:cBhvr>
                                        <p:cTn id="104" dur="1000" fill="hold"/>
                                        <p:tgtEl>
                                          <p:spTgt spid="7">
                                            <p:txEl>
                                              <p:pRg st="17" end="17"/>
                                            </p:txEl>
                                          </p:spTgt>
                                        </p:tgtEl>
                                        <p:attrNameLst>
                                          <p:attrName>ppt_x</p:attrName>
                                        </p:attrNameLst>
                                      </p:cBhvr>
                                      <p:tavLst>
                                        <p:tav tm="0">
                                          <p:val>
                                            <p:strVal val="#ppt_x"/>
                                          </p:val>
                                        </p:tav>
                                        <p:tav tm="100000">
                                          <p:val>
                                            <p:strVal val="#ppt_x"/>
                                          </p:val>
                                        </p:tav>
                                      </p:tavLst>
                                    </p:anim>
                                    <p:anim calcmode="lin" valueType="num">
                                      <p:cBhvr>
                                        <p:cTn id="105" dur="1000" fill="hold"/>
                                        <p:tgtEl>
                                          <p:spTgt spid="7">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26"/>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7">
                                            <p:txEl>
                                              <p:pRg st="18" end="18"/>
                                            </p:txEl>
                                          </p:spTgt>
                                        </p:tgtEl>
                                        <p:attrNameLst>
                                          <p:attrName>style.visibility</p:attrName>
                                        </p:attrNameLst>
                                      </p:cBhvr>
                                      <p:to>
                                        <p:strVal val="visible"/>
                                      </p:to>
                                    </p:set>
                                    <p:animEffect transition="in" filter="fade">
                                      <p:cBhvr>
                                        <p:cTn id="114" dur="1000"/>
                                        <p:tgtEl>
                                          <p:spTgt spid="7">
                                            <p:txEl>
                                              <p:pRg st="18" end="18"/>
                                            </p:txEl>
                                          </p:spTgt>
                                        </p:tgtEl>
                                      </p:cBhvr>
                                    </p:animEffect>
                                    <p:anim calcmode="lin" valueType="num">
                                      <p:cBhvr>
                                        <p:cTn id="115" dur="1000" fill="hold"/>
                                        <p:tgtEl>
                                          <p:spTgt spid="7">
                                            <p:txEl>
                                              <p:pRg st="18" end="18"/>
                                            </p:txEl>
                                          </p:spTgt>
                                        </p:tgtEl>
                                        <p:attrNameLst>
                                          <p:attrName>ppt_x</p:attrName>
                                        </p:attrNameLst>
                                      </p:cBhvr>
                                      <p:tavLst>
                                        <p:tav tm="0">
                                          <p:val>
                                            <p:strVal val="#ppt_x"/>
                                          </p:val>
                                        </p:tav>
                                        <p:tav tm="100000">
                                          <p:val>
                                            <p:strVal val="#ppt_x"/>
                                          </p:val>
                                        </p:tav>
                                      </p:tavLst>
                                    </p:anim>
                                    <p:anim calcmode="lin" valueType="num">
                                      <p:cBhvr>
                                        <p:cTn id="116" dur="1000" fill="hold"/>
                                        <p:tgtEl>
                                          <p:spTgt spid="7">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20"/>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21"/>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5" fill="hold" display="0">
                  <p:stCondLst>
                    <p:cond delay="indefinite"/>
                  </p:stCondLst>
                </p:cTn>
                <p:tgtEl>
                  <p:spTgt spid="28"/>
                </p:tgtEl>
              </p:cMediaNode>
            </p:video>
            <p:seq concurrent="1" nextAc="seek">
              <p:cTn id="126" restart="whenNotActive" fill="hold" evtFilter="cancelBubble" nodeType="interactiveSeq">
                <p:stCondLst>
                  <p:cond evt="onClick" delay="0">
                    <p:tgtEl>
                      <p:spTgt spid="28"/>
                    </p:tgtEl>
                  </p:cond>
                </p:stCondLst>
                <p:endSync evt="end" delay="0">
                  <p:rtn val="all"/>
                </p:endSync>
                <p:childTnLst>
                  <p:par>
                    <p:cTn id="127" fill="hold">
                      <p:stCondLst>
                        <p:cond delay="0"/>
                      </p:stCondLst>
                      <p:childTnLst>
                        <p:par>
                          <p:cTn id="128" fill="hold">
                            <p:stCondLst>
                              <p:cond delay="0"/>
                            </p:stCondLst>
                            <p:childTnLst>
                              <p:par>
                                <p:cTn id="129" presetID="2" presetClass="mediacall" presetSubtype="0" fill="hold" nodeType="clickEffect">
                                  <p:stCondLst>
                                    <p:cond delay="0"/>
                                  </p:stCondLst>
                                  <p:childTnLst>
                                    <p:cmd type="call" cmd="togglePause">
                                      <p:cBhvr>
                                        <p:cTn id="130" dur="1" fill="hold"/>
                                        <p:tgtEl>
                                          <p:spTgt spid="28"/>
                                        </p:tgtEl>
                                      </p:cBhvr>
                                    </p:cmd>
                                  </p:childTnLst>
                                </p:cTn>
                              </p:par>
                            </p:childTnLst>
                          </p:cTn>
                        </p:par>
                      </p:childTnLst>
                    </p:cTn>
                  </p:par>
                </p:childTnLst>
              </p:cTn>
              <p:nextCondLst>
                <p:cond evt="onClick" delay="0">
                  <p:tgtEl>
                    <p:spTgt spid="28"/>
                  </p:tgtEl>
                </p:cond>
              </p:nextCondLst>
            </p:seq>
          </p:childTnLst>
        </p:cTn>
      </p:par>
    </p:tnLst>
    <p:bldLst>
      <p:bldP spid="24" grpId="0" animBg="1"/>
      <p:bldP spid="25"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7563E1D4-DCB6-9533-B946-2C04A83FF75E}"/>
              </a:ext>
            </a:extLst>
          </p:cNvPr>
          <p:cNvSpPr txBox="1"/>
          <p:nvPr/>
        </p:nvSpPr>
        <p:spPr>
          <a:xfrm>
            <a:off x="4693251" y="1512188"/>
            <a:ext cx="7339014" cy="4247317"/>
          </a:xfrm>
          <a:prstGeom prst="rect">
            <a:avLst/>
          </a:prstGeom>
          <a:noFill/>
        </p:spPr>
        <p:txBody>
          <a:bodyPr wrap="square" rtlCol="0">
            <a:spAutoFit/>
          </a:bodyPr>
          <a:lstStyle/>
          <a:p>
            <a:pPr marL="285750" indent="-285750">
              <a:buFont typeface="Arial" panose="020B0604020202020204" pitchFamily="34" charset="0"/>
              <a:buChar char="•"/>
            </a:pPr>
            <a:r>
              <a:rPr lang="en-US" dirty="0"/>
              <a:t>DP playing defense for any player other than FLEX is not a substitute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DP may be substituted any time</a:t>
            </a:r>
          </a:p>
          <a:p>
            <a:pPr marL="571500" indent="-285750">
              <a:buFont typeface="Wingdings" panose="05000000000000000000" pitchFamily="2" charset="2"/>
              <a:buChar char="ü"/>
            </a:pPr>
            <a:r>
              <a:rPr lang="en-US" dirty="0"/>
              <a:t>The player in the DP lineup positions leaves the game</a:t>
            </a:r>
          </a:p>
          <a:p>
            <a:pPr marL="571500" indent="-285750">
              <a:buFont typeface="Wingdings" panose="05000000000000000000" pitchFamily="2" charset="2"/>
              <a:buChar char="ü"/>
            </a:pPr>
            <a:r>
              <a:rPr lang="en-US" dirty="0"/>
              <a:t>Legal Substitute with DP position remaining in the lineup</a:t>
            </a:r>
          </a:p>
          <a:p>
            <a:pPr marL="571500" indent="-285750">
              <a:buFont typeface="Wingdings" panose="05000000000000000000" pitchFamily="2" charset="2"/>
              <a:buChar char="ü"/>
            </a:pPr>
            <a:r>
              <a:rPr lang="en-US" dirty="0"/>
              <a:t>FLEX playing offense for the DP</a:t>
            </a:r>
          </a:p>
          <a:p>
            <a:pPr marL="571500" indent="-285750">
              <a:buFont typeface="Wingdings" panose="05000000000000000000" pitchFamily="2" charset="2"/>
              <a:buChar char="ü"/>
            </a:pPr>
            <a:r>
              <a:rPr lang="en-US" dirty="0"/>
              <a:t>Original DP player has one reentry right</a:t>
            </a:r>
          </a:p>
          <a:p>
            <a:pPr marL="571500" indent="-285750">
              <a:buFont typeface="Wingdings" panose="05000000000000000000" pitchFamily="2" charset="2"/>
              <a:buChar char="ü"/>
            </a:pPr>
            <a:r>
              <a:rPr lang="en-US" dirty="0"/>
              <a:t>Cannot return to the game after her reentry right is used</a:t>
            </a:r>
          </a:p>
          <a:p>
            <a:pPr marL="571500" indent="-285750">
              <a:buFont typeface="Wingdings" panose="05000000000000000000" pitchFamily="2" charset="2"/>
              <a:buChar char="ü"/>
            </a:pPr>
            <a:r>
              <a:rPr lang="en-US" dirty="0"/>
              <a:t>Legal substitute can become the new player occupying the DP position</a:t>
            </a:r>
          </a:p>
          <a:p>
            <a:pPr marL="571500" indent="-285750">
              <a:buFont typeface="Wingdings" panose="05000000000000000000" pitchFamily="2" charset="2"/>
              <a:buChar char="ü"/>
            </a:pPr>
            <a:endParaRPr lang="en-US" dirty="0"/>
          </a:p>
          <a:p>
            <a:pPr marL="285750" indent="-285750">
              <a:buFont typeface="Arial" panose="020B0604020202020204" pitchFamily="34" charset="0"/>
              <a:buChar char="•"/>
            </a:pPr>
            <a:r>
              <a:rPr lang="en-US" dirty="0"/>
              <a:t>FLEX playing offense for the DP</a:t>
            </a:r>
          </a:p>
          <a:p>
            <a:pPr marL="571500" indent="-285750">
              <a:buFont typeface="Wingdings" panose="05000000000000000000" pitchFamily="2" charset="2"/>
              <a:buChar char="ü"/>
            </a:pPr>
            <a:r>
              <a:rPr lang="en-US" dirty="0"/>
              <a:t>Reduces the lineup from 10 to 9 players</a:t>
            </a:r>
          </a:p>
          <a:p>
            <a:pPr marL="571500" indent="-285750">
              <a:buFont typeface="Wingdings" panose="05000000000000000000" pitchFamily="2" charset="2"/>
              <a:buChar char="ü"/>
            </a:pPr>
            <a:r>
              <a:rPr lang="en-US" dirty="0"/>
              <a:t>If original DP player reenters or a legal substitute, FLEX can</a:t>
            </a:r>
          </a:p>
          <a:p>
            <a:pPr marL="914400" indent="-342900">
              <a:buFont typeface="+mj-lt"/>
              <a:buAutoNum type="arabicPeriod"/>
            </a:pPr>
            <a:r>
              <a:rPr lang="en-US" dirty="0"/>
              <a:t>Return to 10</a:t>
            </a:r>
            <a:r>
              <a:rPr lang="en-US" baseline="30000" dirty="0"/>
              <a:t>th</a:t>
            </a:r>
            <a:r>
              <a:rPr lang="en-US" dirty="0"/>
              <a:t> position in lineup, or</a:t>
            </a:r>
          </a:p>
          <a:p>
            <a:pPr marL="914400" indent="-342900">
              <a:buFont typeface="+mj-lt"/>
              <a:buAutoNum type="arabicPeriod"/>
            </a:pPr>
            <a:r>
              <a:rPr lang="en-US" dirty="0"/>
              <a:t>Leave the game if the DP plays defense for the FLEX</a:t>
            </a:r>
          </a:p>
        </p:txBody>
      </p:sp>
      <p:pic>
        <p:nvPicPr>
          <p:cNvPr id="4" name="Picture 3">
            <a:extLst>
              <a:ext uri="{FF2B5EF4-FFF2-40B4-BE49-F238E27FC236}">
                <a16:creationId xmlns:a16="http://schemas.microsoft.com/office/drawing/2014/main" id="{902DF8E5-E207-A682-974C-74424F58C2D7}"/>
              </a:ext>
            </a:extLst>
          </p:cNvPr>
          <p:cNvPicPr>
            <a:picLocks noChangeAspect="1"/>
          </p:cNvPicPr>
          <p:nvPr/>
        </p:nvPicPr>
        <p:blipFill>
          <a:blip r:embed="rId6"/>
          <a:stretch>
            <a:fillRect/>
          </a:stretch>
        </p:blipFill>
        <p:spPr>
          <a:xfrm>
            <a:off x="0" y="0"/>
            <a:ext cx="4450081" cy="6858000"/>
          </a:xfrm>
          <a:prstGeom prst="rect">
            <a:avLst/>
          </a:prstGeom>
        </p:spPr>
      </p:pic>
      <p:sp>
        <p:nvSpPr>
          <p:cNvPr id="6" name="TextBox 5">
            <a:extLst>
              <a:ext uri="{FF2B5EF4-FFF2-40B4-BE49-F238E27FC236}">
                <a16:creationId xmlns:a16="http://schemas.microsoft.com/office/drawing/2014/main" id="{B83BE0CB-791D-C430-0D31-E14421734EC5}"/>
              </a:ext>
            </a:extLst>
          </p:cNvPr>
          <p:cNvSpPr txBox="1"/>
          <p:nvPr/>
        </p:nvSpPr>
        <p:spPr>
          <a:xfrm>
            <a:off x="2919414" y="3156413"/>
            <a:ext cx="523874" cy="215437"/>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13 Sub</a:t>
            </a:r>
          </a:p>
        </p:txBody>
      </p:sp>
      <p:cxnSp>
        <p:nvCxnSpPr>
          <p:cNvPr id="8" name="Straight Connector 7">
            <a:extLst>
              <a:ext uri="{FF2B5EF4-FFF2-40B4-BE49-F238E27FC236}">
                <a16:creationId xmlns:a16="http://schemas.microsoft.com/office/drawing/2014/main" id="{F02BF08C-8555-1214-5FBA-49065DDE03C3}"/>
              </a:ext>
            </a:extLst>
          </p:cNvPr>
          <p:cNvCxnSpPr>
            <a:cxnSpLocks/>
          </p:cNvCxnSpPr>
          <p:nvPr/>
        </p:nvCxnSpPr>
        <p:spPr>
          <a:xfrm flipV="1">
            <a:off x="333375" y="3271836"/>
            <a:ext cx="1395410" cy="1428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806FE35-5DE9-056D-23E2-604AF283AAA3}"/>
              </a:ext>
            </a:extLst>
          </p:cNvPr>
          <p:cNvCxnSpPr>
            <a:cxnSpLocks/>
            <a:endCxn id="18" idx="1"/>
          </p:cNvCxnSpPr>
          <p:nvPr/>
        </p:nvCxnSpPr>
        <p:spPr>
          <a:xfrm>
            <a:off x="383218" y="4399628"/>
            <a:ext cx="957263" cy="1218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D7D58D-49EA-7A19-25C9-6641D2FAE1DA}"/>
              </a:ext>
            </a:extLst>
          </p:cNvPr>
          <p:cNvSpPr txBox="1"/>
          <p:nvPr/>
        </p:nvSpPr>
        <p:spPr>
          <a:xfrm>
            <a:off x="3451097" y="3125582"/>
            <a:ext cx="539492"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4 Pos 1</a:t>
            </a:r>
          </a:p>
        </p:txBody>
      </p:sp>
      <p:sp>
        <p:nvSpPr>
          <p:cNvPr id="14" name="TextBox 13">
            <a:extLst>
              <a:ext uri="{FF2B5EF4-FFF2-40B4-BE49-F238E27FC236}">
                <a16:creationId xmlns:a16="http://schemas.microsoft.com/office/drawing/2014/main" id="{A1A32837-0D44-7697-BE2A-DC249F8B62F5}"/>
              </a:ext>
            </a:extLst>
          </p:cNvPr>
          <p:cNvSpPr txBox="1"/>
          <p:nvPr/>
        </p:nvSpPr>
        <p:spPr>
          <a:xfrm>
            <a:off x="3891386" y="3125582"/>
            <a:ext cx="442914"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3 RE</a:t>
            </a:r>
          </a:p>
        </p:txBody>
      </p:sp>
      <p:cxnSp>
        <p:nvCxnSpPr>
          <p:cNvPr id="15" name="Straight Connector 14">
            <a:extLst>
              <a:ext uri="{FF2B5EF4-FFF2-40B4-BE49-F238E27FC236}">
                <a16:creationId xmlns:a16="http://schemas.microsoft.com/office/drawing/2014/main" id="{8F3968E9-4092-F5EA-D863-ADFB35D261CA}"/>
              </a:ext>
            </a:extLst>
          </p:cNvPr>
          <p:cNvCxnSpPr>
            <a:cxnSpLocks/>
            <a:endCxn id="6" idx="3"/>
          </p:cNvCxnSpPr>
          <p:nvPr/>
        </p:nvCxnSpPr>
        <p:spPr>
          <a:xfrm>
            <a:off x="3000374" y="3256425"/>
            <a:ext cx="442914" cy="1541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D35F069-7D5A-341A-8033-DF46F00A7ADE}"/>
              </a:ext>
            </a:extLst>
          </p:cNvPr>
          <p:cNvCxnSpPr>
            <a:cxnSpLocks/>
          </p:cNvCxnSpPr>
          <p:nvPr/>
        </p:nvCxnSpPr>
        <p:spPr>
          <a:xfrm>
            <a:off x="3571418" y="3248715"/>
            <a:ext cx="298850" cy="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2006C36-79DF-30F0-FE99-08E1D6A3F6DF}"/>
              </a:ext>
            </a:extLst>
          </p:cNvPr>
          <p:cNvSpPr txBox="1"/>
          <p:nvPr/>
        </p:nvSpPr>
        <p:spPr>
          <a:xfrm>
            <a:off x="1340481" y="4304088"/>
            <a:ext cx="904876"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4 Return  </a:t>
            </a:r>
          </a:p>
        </p:txBody>
      </p:sp>
      <p:cxnSp>
        <p:nvCxnSpPr>
          <p:cNvPr id="3" name="Straight Connector 2">
            <a:extLst>
              <a:ext uri="{FF2B5EF4-FFF2-40B4-BE49-F238E27FC236}">
                <a16:creationId xmlns:a16="http://schemas.microsoft.com/office/drawing/2014/main" id="{88D7F062-673D-A131-A891-F12F0D014C77}"/>
              </a:ext>
            </a:extLst>
          </p:cNvPr>
          <p:cNvCxnSpPr>
            <a:cxnSpLocks/>
          </p:cNvCxnSpPr>
          <p:nvPr/>
        </p:nvCxnSpPr>
        <p:spPr>
          <a:xfrm>
            <a:off x="333374" y="5043862"/>
            <a:ext cx="957263" cy="1218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7DD3B0D-A72D-57A7-0021-E87EC09E9FED}"/>
              </a:ext>
            </a:extLst>
          </p:cNvPr>
          <p:cNvSpPr/>
          <p:nvPr/>
        </p:nvSpPr>
        <p:spPr>
          <a:xfrm>
            <a:off x="137635" y="3113204"/>
            <a:ext cx="2026763" cy="271021"/>
          </a:xfrm>
          <a:prstGeom prst="rect">
            <a:avLst/>
          </a:prstGeom>
          <a:no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A3A0BD8-8E82-DC30-05EA-2B90F1CECC96}"/>
              </a:ext>
            </a:extLst>
          </p:cNvPr>
          <p:cNvCxnSpPr>
            <a:cxnSpLocks/>
          </p:cNvCxnSpPr>
          <p:nvPr/>
        </p:nvCxnSpPr>
        <p:spPr>
          <a:xfrm>
            <a:off x="2171299" y="3117876"/>
            <a:ext cx="269800" cy="26634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60BE6A0-6AB7-CBEA-EF55-7AF45152C0DF}"/>
              </a:ext>
            </a:extLst>
          </p:cNvPr>
          <p:cNvSpPr txBox="1"/>
          <p:nvPr/>
        </p:nvSpPr>
        <p:spPr>
          <a:xfrm>
            <a:off x="1742500" y="3139389"/>
            <a:ext cx="502857"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Pos 9</a:t>
            </a:r>
          </a:p>
        </p:txBody>
      </p:sp>
      <p:cxnSp>
        <p:nvCxnSpPr>
          <p:cNvPr id="17" name="Straight Connector 16">
            <a:extLst>
              <a:ext uri="{FF2B5EF4-FFF2-40B4-BE49-F238E27FC236}">
                <a16:creationId xmlns:a16="http://schemas.microsoft.com/office/drawing/2014/main" id="{C9963255-1F96-1FF4-4090-8DEF547D73AA}"/>
              </a:ext>
            </a:extLst>
          </p:cNvPr>
          <p:cNvCxnSpPr>
            <a:cxnSpLocks/>
          </p:cNvCxnSpPr>
          <p:nvPr/>
        </p:nvCxnSpPr>
        <p:spPr>
          <a:xfrm>
            <a:off x="2162928" y="2817463"/>
            <a:ext cx="269800" cy="26634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A785C28-C343-A208-6D03-57C5CDF6BCD8}"/>
              </a:ext>
            </a:extLst>
          </p:cNvPr>
          <p:cNvSpPr txBox="1"/>
          <p:nvPr/>
        </p:nvSpPr>
        <p:spPr>
          <a:xfrm>
            <a:off x="4781956" y="513720"/>
            <a:ext cx="7339014"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DP Substitutions</a:t>
            </a:r>
          </a:p>
        </p:txBody>
      </p:sp>
      <p:pic>
        <p:nvPicPr>
          <p:cNvPr id="48" name="Video 47">
            <a:hlinkClick r:id="" action="ppaction://media"/>
            <a:extLst>
              <a:ext uri="{FF2B5EF4-FFF2-40B4-BE49-F238E27FC236}">
                <a16:creationId xmlns:a16="http://schemas.microsoft.com/office/drawing/2014/main" id="{05AA0948-5C14-8023-32E1-DB599C6CE12B}"/>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flipV="1">
            <a:off x="4413759" y="6780561"/>
            <a:ext cx="77439" cy="77439"/>
          </a:xfrm>
          <a:prstGeom prst="ellipse">
            <a:avLst/>
          </a:prstGeom>
        </p:spPr>
      </p:pic>
    </p:spTree>
    <p:custDataLst>
      <p:tags r:id="rId1"/>
    </p:custDataLst>
    <p:extLst>
      <p:ext uri="{BB962C8B-B14F-4D97-AF65-F5344CB8AC3E}">
        <p14:creationId xmlns:p14="http://schemas.microsoft.com/office/powerpoint/2010/main" val="1254881063"/>
      </p:ext>
    </p:extLst>
  </p:cSld>
  <p:clrMapOvr>
    <a:masterClrMapping/>
  </p:clrMapOvr>
  <mc:AlternateContent xmlns:mc="http://schemas.openxmlformats.org/markup-compatibility/2006" xmlns:p14="http://schemas.microsoft.com/office/powerpoint/2010/main">
    <mc:Choice Requires="p14">
      <p:transition spd="slow" p14:dur="2000" advTm="158472"/>
    </mc:Choice>
    <mc:Fallback xmlns="">
      <p:transition spd="slow" advTm="158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animEffect transition="in" filter="fade">
                                      <p:cBhvr>
                                        <p:cTn id="11" dur="1000"/>
                                        <p:tgtEl>
                                          <p:spTgt spid="25">
                                            <p:txEl>
                                              <p:pRg st="0" end="0"/>
                                            </p:txEl>
                                          </p:spTgt>
                                        </p:tgtEl>
                                      </p:cBhvr>
                                    </p:animEffect>
                                    <p:anim calcmode="lin" valueType="num">
                                      <p:cBhvr>
                                        <p:cTn id="12"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5">
                                            <p:txEl>
                                              <p:pRg st="2" end="2"/>
                                            </p:txEl>
                                          </p:spTgt>
                                        </p:tgtEl>
                                        <p:attrNameLst>
                                          <p:attrName>style.visibility</p:attrName>
                                        </p:attrNameLst>
                                      </p:cBhvr>
                                      <p:to>
                                        <p:strVal val="visible"/>
                                      </p:to>
                                    </p:set>
                                    <p:animEffect transition="in" filter="fade">
                                      <p:cBhvr>
                                        <p:cTn id="30" dur="1000"/>
                                        <p:tgtEl>
                                          <p:spTgt spid="25">
                                            <p:txEl>
                                              <p:pRg st="2" end="2"/>
                                            </p:txEl>
                                          </p:spTgt>
                                        </p:tgtEl>
                                      </p:cBhvr>
                                    </p:animEffect>
                                    <p:anim calcmode="lin" valueType="num">
                                      <p:cBhvr>
                                        <p:cTn id="31" dur="1000" fill="hold"/>
                                        <p:tgtEl>
                                          <p:spTgt spid="25">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25">
                                            <p:txEl>
                                              <p:pRg st="2" end="2"/>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5">
                                            <p:txEl>
                                              <p:pRg st="3" end="3"/>
                                            </p:txEl>
                                          </p:spTgt>
                                        </p:tgtEl>
                                        <p:attrNameLst>
                                          <p:attrName>style.visibility</p:attrName>
                                        </p:attrNameLst>
                                      </p:cBhvr>
                                      <p:to>
                                        <p:strVal val="visible"/>
                                      </p:to>
                                    </p:set>
                                    <p:animEffect transition="in" filter="fade">
                                      <p:cBhvr>
                                        <p:cTn id="35" dur="1000"/>
                                        <p:tgtEl>
                                          <p:spTgt spid="25">
                                            <p:txEl>
                                              <p:pRg st="3" end="3"/>
                                            </p:txEl>
                                          </p:spTgt>
                                        </p:tgtEl>
                                      </p:cBhvr>
                                    </p:animEffect>
                                    <p:anim calcmode="lin" valueType="num">
                                      <p:cBhvr>
                                        <p:cTn id="36" dur="1000" fill="hold"/>
                                        <p:tgtEl>
                                          <p:spTgt spid="2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5">
                                            <p:txEl>
                                              <p:pRg st="4" end="4"/>
                                            </p:txEl>
                                          </p:spTgt>
                                        </p:tgtEl>
                                        <p:attrNameLst>
                                          <p:attrName>style.visibility</p:attrName>
                                        </p:attrNameLst>
                                      </p:cBhvr>
                                      <p:to>
                                        <p:strVal val="visible"/>
                                      </p:to>
                                    </p:set>
                                    <p:animEffect transition="in" filter="fade">
                                      <p:cBhvr>
                                        <p:cTn id="46" dur="1000"/>
                                        <p:tgtEl>
                                          <p:spTgt spid="25">
                                            <p:txEl>
                                              <p:pRg st="4" end="4"/>
                                            </p:txEl>
                                          </p:spTgt>
                                        </p:tgtEl>
                                      </p:cBhvr>
                                    </p:animEffect>
                                    <p:anim calcmode="lin" valueType="num">
                                      <p:cBhvr>
                                        <p:cTn id="47" dur="1000" fill="hold"/>
                                        <p:tgtEl>
                                          <p:spTgt spid="25">
                                            <p:txEl>
                                              <p:pRg st="4" end="4"/>
                                            </p:txEl>
                                          </p:spTgt>
                                        </p:tgtEl>
                                        <p:attrNameLst>
                                          <p:attrName>ppt_x</p:attrName>
                                        </p:attrNameLst>
                                      </p:cBhvr>
                                      <p:tavLst>
                                        <p:tav tm="0">
                                          <p:val>
                                            <p:strVal val="#ppt_x"/>
                                          </p:val>
                                        </p:tav>
                                        <p:tav tm="100000">
                                          <p:val>
                                            <p:strVal val="#ppt_x"/>
                                          </p:val>
                                        </p:tav>
                                      </p:tavLst>
                                    </p:anim>
                                    <p:anim calcmode="lin" valueType="num">
                                      <p:cBhvr>
                                        <p:cTn id="48" dur="1000" fill="hold"/>
                                        <p:tgtEl>
                                          <p:spTgt spid="25">
                                            <p:txEl>
                                              <p:pRg st="4" end="4"/>
                                            </p:txEl>
                                          </p:spTgt>
                                        </p:tgtEl>
                                        <p:attrNameLst>
                                          <p:attrName>ppt_y</p:attrName>
                                        </p:attrNameLst>
                                      </p:cBhvr>
                                      <p:tavLst>
                                        <p:tav tm="0">
                                          <p:val>
                                            <p:strVal val="#ppt_y+.1"/>
                                          </p:val>
                                        </p:tav>
                                        <p:tav tm="100000">
                                          <p:val>
                                            <p:strVal val="#ppt_y"/>
                                          </p:val>
                                        </p:tav>
                                      </p:tavLst>
                                    </p:anim>
                                  </p:childTnLst>
                                </p:cTn>
                              </p:par>
                              <p:par>
                                <p:cTn id="49" presetID="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25">
                                            <p:txEl>
                                              <p:pRg st="5" end="5"/>
                                            </p:txEl>
                                          </p:spTgt>
                                        </p:tgtEl>
                                        <p:attrNameLst>
                                          <p:attrName>style.visibility</p:attrName>
                                        </p:attrNameLst>
                                      </p:cBhvr>
                                      <p:to>
                                        <p:strVal val="visible"/>
                                      </p:to>
                                    </p:set>
                                    <p:animEffect transition="in" filter="fade">
                                      <p:cBhvr>
                                        <p:cTn id="57" dur="1000"/>
                                        <p:tgtEl>
                                          <p:spTgt spid="25">
                                            <p:txEl>
                                              <p:pRg st="5" end="5"/>
                                            </p:txEl>
                                          </p:spTgt>
                                        </p:tgtEl>
                                      </p:cBhvr>
                                    </p:animEffect>
                                    <p:anim calcmode="lin" valueType="num">
                                      <p:cBhvr>
                                        <p:cTn id="58" dur="1000" fill="hold"/>
                                        <p:tgtEl>
                                          <p:spTgt spid="25">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2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25">
                                            <p:txEl>
                                              <p:pRg st="6" end="6"/>
                                            </p:txEl>
                                          </p:spTgt>
                                        </p:tgtEl>
                                        <p:attrNameLst>
                                          <p:attrName>style.visibility</p:attrName>
                                        </p:attrNameLst>
                                      </p:cBhvr>
                                      <p:to>
                                        <p:strVal val="visible"/>
                                      </p:to>
                                    </p:set>
                                    <p:animEffect transition="in" filter="fade">
                                      <p:cBhvr>
                                        <p:cTn id="72" dur="1000"/>
                                        <p:tgtEl>
                                          <p:spTgt spid="25">
                                            <p:txEl>
                                              <p:pRg st="6" end="6"/>
                                            </p:txEl>
                                          </p:spTgt>
                                        </p:tgtEl>
                                      </p:cBhvr>
                                    </p:animEffect>
                                    <p:anim calcmode="lin" valueType="num">
                                      <p:cBhvr>
                                        <p:cTn id="73" dur="1000" fill="hold"/>
                                        <p:tgtEl>
                                          <p:spTgt spid="25">
                                            <p:txEl>
                                              <p:pRg st="6" end="6"/>
                                            </p:txEl>
                                          </p:spTgt>
                                        </p:tgtEl>
                                        <p:attrNameLst>
                                          <p:attrName>ppt_x</p:attrName>
                                        </p:attrNameLst>
                                      </p:cBhvr>
                                      <p:tavLst>
                                        <p:tav tm="0">
                                          <p:val>
                                            <p:strVal val="#ppt_x"/>
                                          </p:val>
                                        </p:tav>
                                        <p:tav tm="100000">
                                          <p:val>
                                            <p:strVal val="#ppt_x"/>
                                          </p:val>
                                        </p:tav>
                                      </p:tavLst>
                                    </p:anim>
                                    <p:anim calcmode="lin" valueType="num">
                                      <p:cBhvr>
                                        <p:cTn id="74" dur="1000" fill="hold"/>
                                        <p:tgtEl>
                                          <p:spTgt spid="2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25">
                                            <p:txEl>
                                              <p:pRg st="7" end="7"/>
                                            </p:txEl>
                                          </p:spTgt>
                                        </p:tgtEl>
                                        <p:attrNameLst>
                                          <p:attrName>style.visibility</p:attrName>
                                        </p:attrNameLst>
                                      </p:cBhvr>
                                      <p:to>
                                        <p:strVal val="visible"/>
                                      </p:to>
                                    </p:set>
                                    <p:animEffect transition="in" filter="fade">
                                      <p:cBhvr>
                                        <p:cTn id="87" dur="1000"/>
                                        <p:tgtEl>
                                          <p:spTgt spid="25">
                                            <p:txEl>
                                              <p:pRg st="7" end="7"/>
                                            </p:txEl>
                                          </p:spTgt>
                                        </p:tgtEl>
                                      </p:cBhvr>
                                    </p:animEffect>
                                    <p:anim calcmode="lin" valueType="num">
                                      <p:cBhvr>
                                        <p:cTn id="88" dur="1000" fill="hold"/>
                                        <p:tgtEl>
                                          <p:spTgt spid="25">
                                            <p:txEl>
                                              <p:pRg st="7" end="7"/>
                                            </p:txEl>
                                          </p:spTgt>
                                        </p:tgtEl>
                                        <p:attrNameLst>
                                          <p:attrName>ppt_x</p:attrName>
                                        </p:attrNameLst>
                                      </p:cBhvr>
                                      <p:tavLst>
                                        <p:tav tm="0">
                                          <p:val>
                                            <p:strVal val="#ppt_x"/>
                                          </p:val>
                                        </p:tav>
                                        <p:tav tm="100000">
                                          <p:val>
                                            <p:strVal val="#ppt_x"/>
                                          </p:val>
                                        </p:tav>
                                      </p:tavLst>
                                    </p:anim>
                                    <p:anim calcmode="lin" valueType="num">
                                      <p:cBhvr>
                                        <p:cTn id="89" dur="1000" fill="hold"/>
                                        <p:tgtEl>
                                          <p:spTgt spid="25">
                                            <p:txEl>
                                              <p:pRg st="7" end="7"/>
                                            </p:txEl>
                                          </p:spTgt>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5">
                                            <p:txEl>
                                              <p:pRg st="8" end="8"/>
                                            </p:txEl>
                                          </p:spTgt>
                                        </p:tgtEl>
                                        <p:attrNameLst>
                                          <p:attrName>style.visibility</p:attrName>
                                        </p:attrNameLst>
                                      </p:cBhvr>
                                      <p:to>
                                        <p:strVal val="visible"/>
                                      </p:to>
                                    </p:set>
                                    <p:animEffect transition="in" filter="fade">
                                      <p:cBhvr>
                                        <p:cTn id="92" dur="1000"/>
                                        <p:tgtEl>
                                          <p:spTgt spid="25">
                                            <p:txEl>
                                              <p:pRg st="8" end="8"/>
                                            </p:txEl>
                                          </p:spTgt>
                                        </p:tgtEl>
                                      </p:cBhvr>
                                    </p:animEffect>
                                    <p:anim calcmode="lin" valueType="num">
                                      <p:cBhvr>
                                        <p:cTn id="93" dur="1000" fill="hold"/>
                                        <p:tgtEl>
                                          <p:spTgt spid="25">
                                            <p:txEl>
                                              <p:pRg st="8" end="8"/>
                                            </p:txEl>
                                          </p:spTgt>
                                        </p:tgtEl>
                                        <p:attrNameLst>
                                          <p:attrName>ppt_x</p:attrName>
                                        </p:attrNameLst>
                                      </p:cBhvr>
                                      <p:tavLst>
                                        <p:tav tm="0">
                                          <p:val>
                                            <p:strVal val="#ppt_x"/>
                                          </p:val>
                                        </p:tav>
                                        <p:tav tm="100000">
                                          <p:val>
                                            <p:strVal val="#ppt_x"/>
                                          </p:val>
                                        </p:tav>
                                      </p:tavLst>
                                    </p:anim>
                                    <p:anim calcmode="lin" valueType="num">
                                      <p:cBhvr>
                                        <p:cTn id="94" dur="1000" fill="hold"/>
                                        <p:tgtEl>
                                          <p:spTgt spid="2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nodeType="clickEffect">
                                  <p:stCondLst>
                                    <p:cond delay="0"/>
                                  </p:stCondLst>
                                  <p:childTnLst>
                                    <p:set>
                                      <p:cBhvr>
                                        <p:cTn id="98" dur="1" fill="hold">
                                          <p:stCondLst>
                                            <p:cond delay="0"/>
                                          </p:stCondLst>
                                        </p:cTn>
                                        <p:tgtEl>
                                          <p:spTgt spid="25">
                                            <p:txEl>
                                              <p:pRg st="10" end="10"/>
                                            </p:txEl>
                                          </p:spTgt>
                                        </p:tgtEl>
                                        <p:attrNameLst>
                                          <p:attrName>style.visibility</p:attrName>
                                        </p:attrNameLst>
                                      </p:cBhvr>
                                      <p:to>
                                        <p:strVal val="visible"/>
                                      </p:to>
                                    </p:set>
                                    <p:animEffect transition="in" filter="circle(in)">
                                      <p:cBhvr>
                                        <p:cTn id="99" dur="2000"/>
                                        <p:tgtEl>
                                          <p:spTgt spid="25">
                                            <p:txEl>
                                              <p:pRg st="10" end="10"/>
                                            </p:txEl>
                                          </p:spTgt>
                                        </p:tgtEl>
                                      </p:cBhvr>
                                    </p:animEffect>
                                  </p:childTnLst>
                                </p:cTn>
                              </p:par>
                              <p:par>
                                <p:cTn id="100" presetID="6" presetClass="entr" presetSubtype="16" fill="hold" nodeType="withEffect">
                                  <p:stCondLst>
                                    <p:cond delay="0"/>
                                  </p:stCondLst>
                                  <p:childTnLst>
                                    <p:set>
                                      <p:cBhvr>
                                        <p:cTn id="101" dur="1" fill="hold">
                                          <p:stCondLst>
                                            <p:cond delay="0"/>
                                          </p:stCondLst>
                                        </p:cTn>
                                        <p:tgtEl>
                                          <p:spTgt spid="25">
                                            <p:txEl>
                                              <p:pRg st="11" end="11"/>
                                            </p:txEl>
                                          </p:spTgt>
                                        </p:tgtEl>
                                        <p:attrNameLst>
                                          <p:attrName>style.visibility</p:attrName>
                                        </p:attrNameLst>
                                      </p:cBhvr>
                                      <p:to>
                                        <p:strVal val="visible"/>
                                      </p:to>
                                    </p:set>
                                    <p:animEffect transition="in" filter="circle(in)">
                                      <p:cBhvr>
                                        <p:cTn id="102" dur="2000"/>
                                        <p:tgtEl>
                                          <p:spTgt spid="25">
                                            <p:txEl>
                                              <p:pRg st="11" end="11"/>
                                            </p:txEl>
                                          </p:spTgt>
                                        </p:tgtEl>
                                      </p:cBhvr>
                                    </p:animEffect>
                                  </p:childTnLst>
                                </p:cTn>
                              </p:par>
                              <p:par>
                                <p:cTn id="103" presetID="6" presetClass="entr" presetSubtype="16" fill="hold" nodeType="withEffect">
                                  <p:stCondLst>
                                    <p:cond delay="0"/>
                                  </p:stCondLst>
                                  <p:childTnLst>
                                    <p:set>
                                      <p:cBhvr>
                                        <p:cTn id="104" dur="1" fill="hold">
                                          <p:stCondLst>
                                            <p:cond delay="0"/>
                                          </p:stCondLst>
                                        </p:cTn>
                                        <p:tgtEl>
                                          <p:spTgt spid="25">
                                            <p:txEl>
                                              <p:pRg st="12" end="12"/>
                                            </p:txEl>
                                          </p:spTgt>
                                        </p:tgtEl>
                                        <p:attrNameLst>
                                          <p:attrName>style.visibility</p:attrName>
                                        </p:attrNameLst>
                                      </p:cBhvr>
                                      <p:to>
                                        <p:strVal val="visible"/>
                                      </p:to>
                                    </p:set>
                                    <p:animEffect transition="in" filter="circle(in)">
                                      <p:cBhvr>
                                        <p:cTn id="105" dur="2000"/>
                                        <p:tgtEl>
                                          <p:spTgt spid="25">
                                            <p:txEl>
                                              <p:pRg st="12" end="12"/>
                                            </p:txEl>
                                          </p:spTgt>
                                        </p:tgtEl>
                                      </p:cBhvr>
                                    </p:animEffect>
                                  </p:childTnLst>
                                </p:cTn>
                              </p:par>
                              <p:par>
                                <p:cTn id="106" presetID="6" presetClass="entr" presetSubtype="16" fill="hold" nodeType="withEffect">
                                  <p:stCondLst>
                                    <p:cond delay="0"/>
                                  </p:stCondLst>
                                  <p:childTnLst>
                                    <p:set>
                                      <p:cBhvr>
                                        <p:cTn id="107" dur="1" fill="hold">
                                          <p:stCondLst>
                                            <p:cond delay="0"/>
                                          </p:stCondLst>
                                        </p:cTn>
                                        <p:tgtEl>
                                          <p:spTgt spid="25">
                                            <p:txEl>
                                              <p:pRg st="13" end="13"/>
                                            </p:txEl>
                                          </p:spTgt>
                                        </p:tgtEl>
                                        <p:attrNameLst>
                                          <p:attrName>style.visibility</p:attrName>
                                        </p:attrNameLst>
                                      </p:cBhvr>
                                      <p:to>
                                        <p:strVal val="visible"/>
                                      </p:to>
                                    </p:set>
                                    <p:animEffect transition="in" filter="circle(in)">
                                      <p:cBhvr>
                                        <p:cTn id="108" dur="2000"/>
                                        <p:tgtEl>
                                          <p:spTgt spid="25">
                                            <p:txEl>
                                              <p:pRg st="13" end="13"/>
                                            </p:txEl>
                                          </p:spTgt>
                                        </p:tgtEl>
                                      </p:cBhvr>
                                    </p:animEffect>
                                  </p:childTnLst>
                                </p:cTn>
                              </p:par>
                              <p:par>
                                <p:cTn id="109" presetID="6" presetClass="entr" presetSubtype="16" fill="hold" nodeType="withEffect">
                                  <p:stCondLst>
                                    <p:cond delay="0"/>
                                  </p:stCondLst>
                                  <p:childTnLst>
                                    <p:set>
                                      <p:cBhvr>
                                        <p:cTn id="110" dur="1" fill="hold">
                                          <p:stCondLst>
                                            <p:cond delay="0"/>
                                          </p:stCondLst>
                                        </p:cTn>
                                        <p:tgtEl>
                                          <p:spTgt spid="25">
                                            <p:txEl>
                                              <p:pRg st="14" end="14"/>
                                            </p:txEl>
                                          </p:spTgt>
                                        </p:tgtEl>
                                        <p:attrNameLst>
                                          <p:attrName>style.visibility</p:attrName>
                                        </p:attrNameLst>
                                      </p:cBhvr>
                                      <p:to>
                                        <p:strVal val="visible"/>
                                      </p:to>
                                    </p:set>
                                    <p:animEffect transition="in" filter="circle(in)">
                                      <p:cBhvr>
                                        <p:cTn id="111" dur="2000"/>
                                        <p:tgtEl>
                                          <p:spTgt spid="2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2" fill="hold" display="0">
                  <p:stCondLst>
                    <p:cond delay="indefinite"/>
                  </p:stCondLst>
                </p:cTn>
                <p:tgtEl>
                  <p:spTgt spid="48"/>
                </p:tgtEl>
              </p:cMediaNode>
            </p:video>
            <p:seq concurrent="1" nextAc="seek">
              <p:cTn id="113" restart="whenNotActive" fill="hold" evtFilter="cancelBubble" nodeType="interactiveSeq">
                <p:stCondLst>
                  <p:cond evt="onClick" delay="0">
                    <p:tgtEl>
                      <p:spTgt spid="48"/>
                    </p:tgtEl>
                  </p:cond>
                </p:stCondLst>
                <p:endSync evt="end" delay="0">
                  <p:rtn val="all"/>
                </p:endSync>
                <p:childTnLst>
                  <p:par>
                    <p:cTn id="114" fill="hold">
                      <p:stCondLst>
                        <p:cond delay="0"/>
                      </p:stCondLst>
                      <p:childTnLst>
                        <p:par>
                          <p:cTn id="115" fill="hold">
                            <p:stCondLst>
                              <p:cond delay="0"/>
                            </p:stCondLst>
                            <p:childTnLst>
                              <p:par>
                                <p:cTn id="116" presetID="2" presetClass="mediacall" presetSubtype="0" fill="hold" nodeType="clickEffect">
                                  <p:stCondLst>
                                    <p:cond delay="0"/>
                                  </p:stCondLst>
                                  <p:childTnLst>
                                    <p:cmd type="call" cmd="togglePause">
                                      <p:cBhvr>
                                        <p:cTn id="117" dur="1" fill="hold"/>
                                        <p:tgtEl>
                                          <p:spTgt spid="48"/>
                                        </p:tgtEl>
                                      </p:cBhvr>
                                    </p:cmd>
                                  </p:childTnLst>
                                </p:cTn>
                              </p:par>
                            </p:childTnLst>
                          </p:cTn>
                        </p:par>
                      </p:childTnLst>
                    </p:cTn>
                  </p:par>
                </p:childTnLst>
              </p:cTn>
              <p:nextCondLst>
                <p:cond evt="onClick" delay="0">
                  <p:tgtEl>
                    <p:spTgt spid="48"/>
                  </p:tgtEl>
                </p:cond>
              </p:nextCondLst>
            </p:seq>
          </p:childTnLst>
        </p:cTn>
      </p:par>
    </p:tnLst>
    <p:bldLst>
      <p:bldP spid="6" grpId="0"/>
      <p:bldP spid="12" grpId="0"/>
      <p:bldP spid="14" grpId="0"/>
      <p:bldP spid="18" grpId="0"/>
      <p:bldP spid="5"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B7EB497-A665-BB91-5D30-8F61AF64FE2E}"/>
              </a:ext>
            </a:extLst>
          </p:cNvPr>
          <p:cNvSpPr txBox="1"/>
          <p:nvPr/>
        </p:nvSpPr>
        <p:spPr>
          <a:xfrm>
            <a:off x="4561395" y="356896"/>
            <a:ext cx="7481134"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FLEX Player Substitution</a:t>
            </a:r>
          </a:p>
        </p:txBody>
      </p:sp>
      <p:sp>
        <p:nvSpPr>
          <p:cNvPr id="7" name="TextBox 6">
            <a:extLst>
              <a:ext uri="{FF2B5EF4-FFF2-40B4-BE49-F238E27FC236}">
                <a16:creationId xmlns:a16="http://schemas.microsoft.com/office/drawing/2014/main" id="{877DA89B-AF89-3A0C-3E89-2E36EA48F770}"/>
              </a:ext>
            </a:extLst>
          </p:cNvPr>
          <p:cNvSpPr txBox="1"/>
          <p:nvPr/>
        </p:nvSpPr>
        <p:spPr>
          <a:xfrm>
            <a:off x="4833474" y="1506452"/>
            <a:ext cx="7335795" cy="5078313"/>
          </a:xfrm>
          <a:prstGeom prst="rect">
            <a:avLst/>
          </a:prstGeom>
          <a:noFill/>
        </p:spPr>
        <p:txBody>
          <a:bodyPr wrap="square" rtlCol="0">
            <a:spAutoFit/>
          </a:bodyPr>
          <a:lstStyle/>
          <a:p>
            <a:pPr marL="285750" lvl="0" indent="-285750">
              <a:buFont typeface="Arial" panose="020B0604020202020204" pitchFamily="34" charset="0"/>
              <a:buChar char="•"/>
            </a:pPr>
            <a:r>
              <a:rPr lang="en-US" dirty="0">
                <a:solidFill>
                  <a:prstClr val="black"/>
                </a:solidFill>
              </a:rPr>
              <a:t>FLEX playing offense for the DP</a:t>
            </a:r>
          </a:p>
          <a:p>
            <a:pPr marL="571500" lvl="0" indent="-285750">
              <a:buFont typeface="Wingdings" panose="05000000000000000000" pitchFamily="2" charset="2"/>
              <a:buChar char="ü"/>
            </a:pPr>
            <a:r>
              <a:rPr lang="en-US" dirty="0">
                <a:solidFill>
                  <a:prstClr val="black"/>
                </a:solidFill>
              </a:rPr>
              <a:t>Cannot play offense for any other positions</a:t>
            </a:r>
          </a:p>
          <a:p>
            <a:pPr marL="571500" lvl="0" indent="-285750">
              <a:buFont typeface="Wingdings" panose="05000000000000000000" pitchFamily="2" charset="2"/>
              <a:buChar char="ü"/>
            </a:pPr>
            <a:r>
              <a:rPr lang="en-US" dirty="0">
                <a:solidFill>
                  <a:prstClr val="black"/>
                </a:solidFill>
              </a:rPr>
              <a:t>Reduces the lineup from 10 to 9 players</a:t>
            </a:r>
          </a:p>
          <a:p>
            <a:pPr marL="571500" lvl="0" indent="-285750">
              <a:buFont typeface="Wingdings" panose="05000000000000000000" pitchFamily="2" charset="2"/>
              <a:buChar char="ü"/>
            </a:pPr>
            <a:r>
              <a:rPr lang="en-US" dirty="0">
                <a:solidFill>
                  <a:prstClr val="black"/>
                </a:solidFill>
              </a:rPr>
              <a:t>If original DP player reenters FLEX can return to 10</a:t>
            </a:r>
            <a:r>
              <a:rPr lang="en-US" baseline="30000" dirty="0">
                <a:solidFill>
                  <a:prstClr val="black"/>
                </a:solidFill>
              </a:rPr>
              <a:t>th</a:t>
            </a:r>
            <a:r>
              <a:rPr lang="en-US" dirty="0">
                <a:solidFill>
                  <a:prstClr val="black"/>
                </a:solidFill>
              </a:rPr>
              <a:t> position in lineup</a:t>
            </a:r>
          </a:p>
          <a:p>
            <a:pPr marL="571500" lvl="0" indent="-285750">
              <a:buFont typeface="Wingdings" panose="05000000000000000000" pitchFamily="2" charset="2"/>
              <a:buChar char="ü"/>
            </a:pPr>
            <a:r>
              <a:rPr lang="en-US" dirty="0">
                <a:solidFill>
                  <a:prstClr val="black"/>
                </a:solidFill>
              </a:rPr>
              <a:t>FLEX has not left the game if returning to 10</a:t>
            </a:r>
            <a:r>
              <a:rPr lang="en-US" baseline="30000" dirty="0">
                <a:solidFill>
                  <a:prstClr val="black"/>
                </a:solidFill>
              </a:rPr>
              <a:t>th</a:t>
            </a:r>
            <a:r>
              <a:rPr lang="en-US" dirty="0">
                <a:solidFill>
                  <a:prstClr val="black"/>
                </a:solidFill>
              </a:rPr>
              <a:t> position in lineup</a:t>
            </a:r>
          </a:p>
          <a:p>
            <a:pPr marL="571500" lvl="0" indent="-285750">
              <a:buFont typeface="Wingdings" panose="05000000000000000000" pitchFamily="2" charset="2"/>
              <a:buChar char="ü"/>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Leaves the game if the DP plays defense for the FLEX</a:t>
            </a: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FLEX has one reentry right</a:t>
            </a: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Lineup returns to 10 if FLEX position returned</a:t>
            </a: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Lineup remains at 9 if FLEX takes the DP position </a:t>
            </a:r>
          </a:p>
          <a:p>
            <a:pPr marL="914400" lvl="0" indent="-342900">
              <a:buFont typeface="+mj-lt"/>
              <a:buAutoNum type="arabicPeriod"/>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When can the FLEX be substituted</a:t>
            </a:r>
          </a:p>
          <a:p>
            <a:pPr marL="571500" lvl="0" indent="-285750">
              <a:buFont typeface="Wingdings" panose="05000000000000000000" pitchFamily="2" charset="2"/>
              <a:buChar char="ü"/>
            </a:pPr>
            <a:r>
              <a:rPr lang="en-US" dirty="0">
                <a:solidFill>
                  <a:prstClr val="black"/>
                </a:solidFill>
              </a:rPr>
              <a:t>Any time by a legal substitute</a:t>
            </a:r>
          </a:p>
          <a:p>
            <a:pPr marL="571500" lvl="0" indent="-285750">
              <a:buFont typeface="Wingdings" panose="05000000000000000000" pitchFamily="2" charset="2"/>
              <a:buChar char="ü"/>
            </a:pPr>
            <a:r>
              <a:rPr lang="en-US" dirty="0">
                <a:solidFill>
                  <a:prstClr val="black"/>
                </a:solidFill>
              </a:rPr>
              <a:t>One reentry right</a:t>
            </a:r>
          </a:p>
          <a:p>
            <a:pPr marL="571500" lvl="0" indent="-285750">
              <a:buFont typeface="Wingdings" panose="05000000000000000000" pitchFamily="2" charset="2"/>
              <a:buChar char="ü"/>
            </a:pPr>
            <a:r>
              <a:rPr lang="en-US" dirty="0">
                <a:solidFill>
                  <a:prstClr val="black"/>
                </a:solidFill>
              </a:rPr>
              <a:t>On FLEX reentry DP can return to just offense or FLEX can bat</a:t>
            </a:r>
          </a:p>
        </p:txBody>
      </p:sp>
      <p:pic>
        <p:nvPicPr>
          <p:cNvPr id="22" name="Picture 21">
            <a:extLst>
              <a:ext uri="{FF2B5EF4-FFF2-40B4-BE49-F238E27FC236}">
                <a16:creationId xmlns:a16="http://schemas.microsoft.com/office/drawing/2014/main" id="{31EF4C6A-21D8-3287-8BD5-635068559A5B}"/>
              </a:ext>
            </a:extLst>
          </p:cNvPr>
          <p:cNvPicPr>
            <a:picLocks noChangeAspect="1"/>
          </p:cNvPicPr>
          <p:nvPr/>
        </p:nvPicPr>
        <p:blipFill>
          <a:blip r:embed="rId6"/>
          <a:stretch>
            <a:fillRect/>
          </a:stretch>
        </p:blipFill>
        <p:spPr>
          <a:xfrm>
            <a:off x="0" y="0"/>
            <a:ext cx="4833474" cy="6858000"/>
          </a:xfrm>
          <a:prstGeom prst="rect">
            <a:avLst/>
          </a:prstGeom>
        </p:spPr>
      </p:pic>
      <p:sp>
        <p:nvSpPr>
          <p:cNvPr id="4" name="TextBox 3">
            <a:extLst>
              <a:ext uri="{FF2B5EF4-FFF2-40B4-BE49-F238E27FC236}">
                <a16:creationId xmlns:a16="http://schemas.microsoft.com/office/drawing/2014/main" id="{A3116E58-0600-39C1-DD93-23292D655A2C}"/>
              </a:ext>
            </a:extLst>
          </p:cNvPr>
          <p:cNvSpPr txBox="1"/>
          <p:nvPr/>
        </p:nvSpPr>
        <p:spPr>
          <a:xfrm>
            <a:off x="3190825" y="3131394"/>
            <a:ext cx="630624" cy="261610"/>
          </a:xfrm>
          <a:prstGeom prst="rect">
            <a:avLst/>
          </a:prstGeom>
          <a:noFill/>
        </p:spPr>
        <p:txBody>
          <a:bodyPr wrap="square" rtlCol="0">
            <a:spAutoFit/>
          </a:bodyPr>
          <a:lstStyle/>
          <a:p>
            <a:r>
              <a:rPr lang="en-US" sz="1100" dirty="0"/>
              <a:t>4 Pos 1</a:t>
            </a:r>
          </a:p>
        </p:txBody>
      </p:sp>
      <p:cxnSp>
        <p:nvCxnSpPr>
          <p:cNvPr id="2" name="Straight Connector 1">
            <a:extLst>
              <a:ext uri="{FF2B5EF4-FFF2-40B4-BE49-F238E27FC236}">
                <a16:creationId xmlns:a16="http://schemas.microsoft.com/office/drawing/2014/main" id="{884E8A7F-D57E-1852-D51F-10358DAACE80}"/>
              </a:ext>
            </a:extLst>
          </p:cNvPr>
          <p:cNvCxnSpPr>
            <a:cxnSpLocks/>
          </p:cNvCxnSpPr>
          <p:nvPr/>
        </p:nvCxnSpPr>
        <p:spPr>
          <a:xfrm>
            <a:off x="299942" y="3279753"/>
            <a:ext cx="155621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BE02F4C1-F32F-5372-3E73-C8FE230A7E97}"/>
              </a:ext>
            </a:extLst>
          </p:cNvPr>
          <p:cNvCxnSpPr>
            <a:cxnSpLocks/>
          </p:cNvCxnSpPr>
          <p:nvPr/>
        </p:nvCxnSpPr>
        <p:spPr>
          <a:xfrm>
            <a:off x="2322530" y="3126220"/>
            <a:ext cx="287673" cy="2821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ED87329-0F85-4A4B-6535-C5A1A485FF6C}"/>
              </a:ext>
            </a:extLst>
          </p:cNvPr>
          <p:cNvSpPr txBox="1"/>
          <p:nvPr/>
        </p:nvSpPr>
        <p:spPr>
          <a:xfrm>
            <a:off x="1871061" y="3131394"/>
            <a:ext cx="544630" cy="261610"/>
          </a:xfrm>
          <a:prstGeom prst="rect">
            <a:avLst/>
          </a:prstGeom>
          <a:noFill/>
        </p:spPr>
        <p:txBody>
          <a:bodyPr wrap="square" rtlCol="0">
            <a:spAutoFit/>
          </a:bodyPr>
          <a:lstStyle/>
          <a:p>
            <a:r>
              <a:rPr lang="en-US" sz="1100" dirty="0"/>
              <a:t>Pos 1</a:t>
            </a:r>
          </a:p>
        </p:txBody>
      </p:sp>
      <p:sp>
        <p:nvSpPr>
          <p:cNvPr id="13" name="TextBox 12">
            <a:extLst>
              <a:ext uri="{FF2B5EF4-FFF2-40B4-BE49-F238E27FC236}">
                <a16:creationId xmlns:a16="http://schemas.microsoft.com/office/drawing/2014/main" id="{CF7EACDC-DFE0-224C-2CDE-816D8A5C632C}"/>
              </a:ext>
            </a:extLst>
          </p:cNvPr>
          <p:cNvSpPr txBox="1"/>
          <p:nvPr/>
        </p:nvSpPr>
        <p:spPr>
          <a:xfrm>
            <a:off x="3720775" y="3116315"/>
            <a:ext cx="501807" cy="261610"/>
          </a:xfrm>
          <a:prstGeom prst="rect">
            <a:avLst/>
          </a:prstGeom>
          <a:noFill/>
        </p:spPr>
        <p:txBody>
          <a:bodyPr wrap="square" rtlCol="0">
            <a:spAutoFit/>
          </a:bodyPr>
          <a:lstStyle/>
          <a:p>
            <a:r>
              <a:rPr lang="en-US" sz="1100" dirty="0"/>
              <a:t>3 RE</a:t>
            </a:r>
          </a:p>
        </p:txBody>
      </p:sp>
      <p:sp>
        <p:nvSpPr>
          <p:cNvPr id="14" name="TextBox 13">
            <a:extLst>
              <a:ext uri="{FF2B5EF4-FFF2-40B4-BE49-F238E27FC236}">
                <a16:creationId xmlns:a16="http://schemas.microsoft.com/office/drawing/2014/main" id="{223E7FDF-A9C0-FB0F-39A2-27AB85D19276}"/>
              </a:ext>
            </a:extLst>
          </p:cNvPr>
          <p:cNvSpPr txBox="1"/>
          <p:nvPr/>
        </p:nvSpPr>
        <p:spPr>
          <a:xfrm>
            <a:off x="4079084" y="3122473"/>
            <a:ext cx="630624" cy="261610"/>
          </a:xfrm>
          <a:prstGeom prst="rect">
            <a:avLst/>
          </a:prstGeom>
          <a:noFill/>
        </p:spPr>
        <p:txBody>
          <a:bodyPr wrap="square" rtlCol="0">
            <a:spAutoFit/>
          </a:bodyPr>
          <a:lstStyle/>
          <a:p>
            <a:r>
              <a:rPr lang="en-US" sz="1100" dirty="0"/>
              <a:t>4 RE</a:t>
            </a:r>
          </a:p>
        </p:txBody>
      </p:sp>
      <p:sp>
        <p:nvSpPr>
          <p:cNvPr id="15" name="TextBox 14">
            <a:extLst>
              <a:ext uri="{FF2B5EF4-FFF2-40B4-BE49-F238E27FC236}">
                <a16:creationId xmlns:a16="http://schemas.microsoft.com/office/drawing/2014/main" id="{12FE7FE5-6186-EDF1-0E21-7F4F26F4BD4D}"/>
              </a:ext>
            </a:extLst>
          </p:cNvPr>
          <p:cNvSpPr txBox="1"/>
          <p:nvPr/>
        </p:nvSpPr>
        <p:spPr>
          <a:xfrm>
            <a:off x="1445274" y="4277905"/>
            <a:ext cx="595555" cy="261610"/>
          </a:xfrm>
          <a:prstGeom prst="rect">
            <a:avLst/>
          </a:prstGeom>
          <a:noFill/>
        </p:spPr>
        <p:txBody>
          <a:bodyPr wrap="square" rtlCol="0">
            <a:spAutoFit/>
          </a:bodyPr>
          <a:lstStyle/>
          <a:p>
            <a:r>
              <a:rPr lang="en-US" sz="1100" dirty="0"/>
              <a:t>4 Pos 1</a:t>
            </a:r>
          </a:p>
        </p:txBody>
      </p:sp>
      <p:sp>
        <p:nvSpPr>
          <p:cNvPr id="16" name="TextBox 15">
            <a:extLst>
              <a:ext uri="{FF2B5EF4-FFF2-40B4-BE49-F238E27FC236}">
                <a16:creationId xmlns:a16="http://schemas.microsoft.com/office/drawing/2014/main" id="{E1CADF27-9C62-59EC-6E73-F0EB551D4394}"/>
              </a:ext>
            </a:extLst>
          </p:cNvPr>
          <p:cNvSpPr txBox="1"/>
          <p:nvPr/>
        </p:nvSpPr>
        <p:spPr>
          <a:xfrm>
            <a:off x="1922320" y="4303367"/>
            <a:ext cx="630624" cy="261610"/>
          </a:xfrm>
          <a:prstGeom prst="rect">
            <a:avLst/>
          </a:prstGeom>
          <a:noFill/>
        </p:spPr>
        <p:txBody>
          <a:bodyPr wrap="square" rtlCol="0">
            <a:spAutoFit/>
          </a:bodyPr>
          <a:lstStyle/>
          <a:p>
            <a:r>
              <a:rPr lang="en-US" sz="1100" dirty="0"/>
              <a:t>4 RE</a:t>
            </a:r>
          </a:p>
        </p:txBody>
      </p:sp>
      <p:cxnSp>
        <p:nvCxnSpPr>
          <p:cNvPr id="17" name="Straight Connector 16">
            <a:extLst>
              <a:ext uri="{FF2B5EF4-FFF2-40B4-BE49-F238E27FC236}">
                <a16:creationId xmlns:a16="http://schemas.microsoft.com/office/drawing/2014/main" id="{80302CDB-1305-7393-E8A9-84C44DD9EDE4}"/>
              </a:ext>
            </a:extLst>
          </p:cNvPr>
          <p:cNvCxnSpPr>
            <a:cxnSpLocks/>
          </p:cNvCxnSpPr>
          <p:nvPr/>
        </p:nvCxnSpPr>
        <p:spPr>
          <a:xfrm>
            <a:off x="3267494" y="3252159"/>
            <a:ext cx="376883" cy="24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0A87829-A9D8-827E-13F4-367C3C101B83}"/>
              </a:ext>
            </a:extLst>
          </p:cNvPr>
          <p:cNvCxnSpPr>
            <a:cxnSpLocks/>
          </p:cNvCxnSpPr>
          <p:nvPr/>
        </p:nvCxnSpPr>
        <p:spPr>
          <a:xfrm flipV="1">
            <a:off x="299942" y="4426800"/>
            <a:ext cx="1194087" cy="142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E44E20B-8D60-ED60-5F2A-181E4E1D5BDF}"/>
              </a:ext>
            </a:extLst>
          </p:cNvPr>
          <p:cNvCxnSpPr>
            <a:cxnSpLocks/>
            <a:endCxn id="14" idx="1"/>
          </p:cNvCxnSpPr>
          <p:nvPr/>
        </p:nvCxnSpPr>
        <p:spPr>
          <a:xfrm flipV="1">
            <a:off x="3827125" y="3253278"/>
            <a:ext cx="251959" cy="46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204225D-C4DE-B91E-B605-517C43C6835D}"/>
              </a:ext>
            </a:extLst>
          </p:cNvPr>
          <p:cNvSpPr txBox="1"/>
          <p:nvPr/>
        </p:nvSpPr>
        <p:spPr>
          <a:xfrm>
            <a:off x="3346269" y="4300032"/>
            <a:ext cx="630624" cy="261610"/>
          </a:xfrm>
          <a:prstGeom prst="rect">
            <a:avLst/>
          </a:prstGeom>
          <a:noFill/>
        </p:spPr>
        <p:txBody>
          <a:bodyPr wrap="square" rtlCol="0">
            <a:spAutoFit/>
          </a:bodyPr>
          <a:lstStyle/>
          <a:p>
            <a:r>
              <a:rPr lang="en-US" sz="1100" dirty="0"/>
              <a:t>14 Sub</a:t>
            </a:r>
          </a:p>
        </p:txBody>
      </p:sp>
      <p:cxnSp>
        <p:nvCxnSpPr>
          <p:cNvPr id="31" name="Straight Connector 30">
            <a:extLst>
              <a:ext uri="{FF2B5EF4-FFF2-40B4-BE49-F238E27FC236}">
                <a16:creationId xmlns:a16="http://schemas.microsoft.com/office/drawing/2014/main" id="{CFAFA04D-E353-BB14-EACE-4436BB373909}"/>
              </a:ext>
            </a:extLst>
          </p:cNvPr>
          <p:cNvCxnSpPr>
            <a:cxnSpLocks/>
          </p:cNvCxnSpPr>
          <p:nvPr/>
        </p:nvCxnSpPr>
        <p:spPr>
          <a:xfrm>
            <a:off x="336326" y="5305458"/>
            <a:ext cx="13475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7E4396F-399D-2D2F-C822-78A588B6A84D}"/>
              </a:ext>
            </a:extLst>
          </p:cNvPr>
          <p:cNvCxnSpPr>
            <a:cxnSpLocks/>
          </p:cNvCxnSpPr>
          <p:nvPr/>
        </p:nvCxnSpPr>
        <p:spPr>
          <a:xfrm>
            <a:off x="3473139" y="4430837"/>
            <a:ext cx="376883" cy="101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8693AB3-3A0E-FF54-B3D9-36A65565335B}"/>
              </a:ext>
            </a:extLst>
          </p:cNvPr>
          <p:cNvCxnSpPr>
            <a:cxnSpLocks/>
          </p:cNvCxnSpPr>
          <p:nvPr/>
        </p:nvCxnSpPr>
        <p:spPr>
          <a:xfrm>
            <a:off x="1559044" y="4425751"/>
            <a:ext cx="376883" cy="101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E979998C-7E52-FDE1-5EBF-EF4B016434D3}"/>
              </a:ext>
            </a:extLst>
          </p:cNvPr>
          <p:cNvSpPr/>
          <p:nvPr/>
        </p:nvSpPr>
        <p:spPr>
          <a:xfrm>
            <a:off x="3388513" y="1962756"/>
            <a:ext cx="272395" cy="271021"/>
          </a:xfrm>
          <a:prstGeom prst="ellipse">
            <a:avLst/>
          </a:prstGeom>
          <a:solidFill>
            <a:schemeClr val="bg1">
              <a:alpha val="0"/>
            </a:schemeClr>
          </a:solid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2396A2A-9419-27A0-BD18-2C74DA854364}"/>
              </a:ext>
            </a:extLst>
          </p:cNvPr>
          <p:cNvSpPr txBox="1"/>
          <p:nvPr/>
        </p:nvSpPr>
        <p:spPr>
          <a:xfrm>
            <a:off x="3254467" y="1962756"/>
            <a:ext cx="595555" cy="261610"/>
          </a:xfrm>
          <a:prstGeom prst="rect">
            <a:avLst/>
          </a:prstGeom>
          <a:noFill/>
        </p:spPr>
        <p:txBody>
          <a:bodyPr wrap="square" rtlCol="0">
            <a:spAutoFit/>
          </a:bodyPr>
          <a:lstStyle/>
          <a:p>
            <a:r>
              <a:rPr lang="en-US" sz="1100" dirty="0"/>
              <a:t>4 Pos 1</a:t>
            </a:r>
          </a:p>
        </p:txBody>
      </p:sp>
      <p:cxnSp>
        <p:nvCxnSpPr>
          <p:cNvPr id="29" name="Straight Connector 28">
            <a:extLst>
              <a:ext uri="{FF2B5EF4-FFF2-40B4-BE49-F238E27FC236}">
                <a16:creationId xmlns:a16="http://schemas.microsoft.com/office/drawing/2014/main" id="{4C62F2C6-24BF-0B82-5599-FB673FF858B7}"/>
              </a:ext>
            </a:extLst>
          </p:cNvPr>
          <p:cNvCxnSpPr>
            <a:cxnSpLocks/>
          </p:cNvCxnSpPr>
          <p:nvPr/>
        </p:nvCxnSpPr>
        <p:spPr>
          <a:xfrm>
            <a:off x="3424865" y="2026852"/>
            <a:ext cx="211807" cy="1410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43" name="Video 42">
            <a:hlinkClick r:id="" action="ppaction://media"/>
            <a:extLst>
              <a:ext uri="{FF2B5EF4-FFF2-40B4-BE49-F238E27FC236}">
                <a16:creationId xmlns:a16="http://schemas.microsoft.com/office/drawing/2014/main" id="{D7F655B6-E641-A3D2-A1FA-3900B6A49093}"/>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flipH="1">
            <a:off x="4673099" y="6539046"/>
            <a:ext cx="45719" cy="45719"/>
          </a:xfrm>
          <a:prstGeom prst="ellipse">
            <a:avLst/>
          </a:prstGeom>
        </p:spPr>
      </p:pic>
    </p:spTree>
    <p:custDataLst>
      <p:tags r:id="rId1"/>
    </p:custDataLst>
    <p:extLst>
      <p:ext uri="{BB962C8B-B14F-4D97-AF65-F5344CB8AC3E}">
        <p14:creationId xmlns:p14="http://schemas.microsoft.com/office/powerpoint/2010/main" val="610083747"/>
      </p:ext>
    </p:extLst>
  </p:cSld>
  <p:clrMapOvr>
    <a:masterClrMapping/>
  </p:clrMapOvr>
  <mc:AlternateContent xmlns:mc="http://schemas.openxmlformats.org/markup-compatibility/2006" xmlns:p14="http://schemas.microsoft.com/office/powerpoint/2010/main">
    <mc:Choice Requires="p14">
      <p:transition spd="slow" p14:dur="2000" advTm="199836"/>
    </mc:Choice>
    <mc:Fallback xmlns="">
      <p:transition spd="slow" advTm="199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1000"/>
                                        <p:tgtEl>
                                          <p:spTgt spid="7">
                                            <p:txEl>
                                              <p:pRg st="0" end="0"/>
                                            </p:txEl>
                                          </p:spTgt>
                                        </p:tgtEl>
                                      </p:cBhvr>
                                    </p:animEffect>
                                    <p:anim calcmode="lin" valueType="num">
                                      <p:cBhvr>
                                        <p:cTn id="1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1000"/>
                                        <p:tgtEl>
                                          <p:spTgt spid="7">
                                            <p:txEl>
                                              <p:pRg st="1" end="1"/>
                                            </p:txEl>
                                          </p:spTgt>
                                        </p:tgtEl>
                                      </p:cBhvr>
                                    </p:animEffect>
                                    <p:anim calcmode="lin" valueType="num">
                                      <p:cBhvr>
                                        <p:cTn id="1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2" end="2"/>
                                            </p:txEl>
                                          </p:spTgt>
                                        </p:tgtEl>
                                        <p:attrNameLst>
                                          <p:attrName>style.visibility</p:attrName>
                                        </p:attrNameLst>
                                      </p:cBhvr>
                                      <p:to>
                                        <p:strVal val="visible"/>
                                      </p:to>
                                    </p:set>
                                    <p:animEffect transition="in" filter="fade">
                                      <p:cBhvr>
                                        <p:cTn id="49" dur="1000"/>
                                        <p:tgtEl>
                                          <p:spTgt spid="7">
                                            <p:txEl>
                                              <p:pRg st="2" end="2"/>
                                            </p:txEl>
                                          </p:spTgt>
                                        </p:tgtEl>
                                      </p:cBhvr>
                                    </p:animEffect>
                                    <p:anim calcmode="lin" valueType="num">
                                      <p:cBhvr>
                                        <p:cTn id="5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
                                            <p:txEl>
                                              <p:pRg st="3" end="3"/>
                                            </p:txEl>
                                          </p:spTgt>
                                        </p:tgtEl>
                                        <p:attrNameLst>
                                          <p:attrName>style.visibility</p:attrName>
                                        </p:attrNameLst>
                                      </p:cBhvr>
                                      <p:to>
                                        <p:strVal val="visible"/>
                                      </p:to>
                                    </p:set>
                                    <p:animEffect transition="in" filter="fade">
                                      <p:cBhvr>
                                        <p:cTn id="56" dur="1000"/>
                                        <p:tgtEl>
                                          <p:spTgt spid="7">
                                            <p:txEl>
                                              <p:pRg st="3" end="3"/>
                                            </p:txEl>
                                          </p:spTgt>
                                        </p:tgtEl>
                                      </p:cBhvr>
                                    </p:animEffect>
                                    <p:anim calcmode="lin" valueType="num">
                                      <p:cBhvr>
                                        <p:cTn id="5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7">
                                            <p:txEl>
                                              <p:pRg st="4" end="4"/>
                                            </p:txEl>
                                          </p:spTgt>
                                        </p:tgtEl>
                                        <p:attrNameLst>
                                          <p:attrName>style.visibility</p:attrName>
                                        </p:attrNameLst>
                                      </p:cBhvr>
                                      <p:to>
                                        <p:strVal val="visible"/>
                                      </p:to>
                                    </p:set>
                                    <p:animEffect transition="in" filter="fade">
                                      <p:cBhvr>
                                        <p:cTn id="73" dur="1000"/>
                                        <p:tgtEl>
                                          <p:spTgt spid="7">
                                            <p:txEl>
                                              <p:pRg st="4" end="4"/>
                                            </p:txEl>
                                          </p:spTgt>
                                        </p:tgtEl>
                                      </p:cBhvr>
                                    </p:animEffect>
                                    <p:anim calcmode="lin" valueType="num">
                                      <p:cBhvr>
                                        <p:cTn id="7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7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7">
                                            <p:txEl>
                                              <p:pRg st="6" end="6"/>
                                            </p:txEl>
                                          </p:spTgt>
                                        </p:tgtEl>
                                        <p:attrNameLst>
                                          <p:attrName>style.visibility</p:attrName>
                                        </p:attrNameLst>
                                      </p:cBhvr>
                                      <p:to>
                                        <p:strVal val="visible"/>
                                      </p:to>
                                    </p:set>
                                    <p:animEffect transition="in" filter="fade">
                                      <p:cBhvr>
                                        <p:cTn id="80" dur="1000"/>
                                        <p:tgtEl>
                                          <p:spTgt spid="7">
                                            <p:txEl>
                                              <p:pRg st="6" end="6"/>
                                            </p:txEl>
                                          </p:spTgt>
                                        </p:tgtEl>
                                      </p:cBhvr>
                                    </p:animEffect>
                                    <p:anim calcmode="lin" valueType="num">
                                      <p:cBhvr>
                                        <p:cTn id="81"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82" dur="1000" fill="hold"/>
                                        <p:tgtEl>
                                          <p:spTgt spid="7">
                                            <p:txEl>
                                              <p:pRg st="6" end="6"/>
                                            </p:txEl>
                                          </p:spTgt>
                                        </p:tgtEl>
                                        <p:attrNameLst>
                                          <p:attrName>ppt_y</p:attrName>
                                        </p:attrNameLst>
                                      </p:cBhvr>
                                      <p:tavLst>
                                        <p:tav tm="0">
                                          <p:val>
                                            <p:strVal val="#ppt_y+.1"/>
                                          </p:val>
                                        </p:tav>
                                        <p:tav tm="100000">
                                          <p:val>
                                            <p:strVal val="#ppt_y"/>
                                          </p:val>
                                        </p:tav>
                                      </p:tavLst>
                                    </p:anim>
                                  </p:childTnLst>
                                </p:cTn>
                              </p:par>
                              <p:par>
                                <p:cTn id="83" presetID="1" presetClass="entr" presetSubtype="0"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7">
                                            <p:txEl>
                                              <p:pRg st="8" end="8"/>
                                            </p:txEl>
                                          </p:spTgt>
                                        </p:tgtEl>
                                        <p:attrNameLst>
                                          <p:attrName>style.visibility</p:attrName>
                                        </p:attrNameLst>
                                      </p:cBhvr>
                                      <p:to>
                                        <p:strVal val="visible"/>
                                      </p:to>
                                    </p:set>
                                    <p:animEffect transition="in" filter="fade">
                                      <p:cBhvr>
                                        <p:cTn id="91" dur="1000"/>
                                        <p:tgtEl>
                                          <p:spTgt spid="7">
                                            <p:txEl>
                                              <p:pRg st="8" end="8"/>
                                            </p:txEl>
                                          </p:spTgt>
                                        </p:tgtEl>
                                      </p:cBhvr>
                                    </p:animEffect>
                                    <p:anim calcmode="lin" valueType="num">
                                      <p:cBhvr>
                                        <p:cTn id="92"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93"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7">
                                            <p:txEl>
                                              <p:pRg st="10" end="10"/>
                                            </p:txEl>
                                          </p:spTgt>
                                        </p:tgtEl>
                                        <p:attrNameLst>
                                          <p:attrName>style.visibility</p:attrName>
                                        </p:attrNameLst>
                                      </p:cBhvr>
                                      <p:to>
                                        <p:strVal val="visible"/>
                                      </p:to>
                                    </p:set>
                                    <p:animEffect transition="in" filter="fade">
                                      <p:cBhvr>
                                        <p:cTn id="102" dur="1000"/>
                                        <p:tgtEl>
                                          <p:spTgt spid="7">
                                            <p:txEl>
                                              <p:pRg st="10" end="10"/>
                                            </p:txEl>
                                          </p:spTgt>
                                        </p:tgtEl>
                                      </p:cBhvr>
                                    </p:animEffect>
                                    <p:anim calcmode="lin" valueType="num">
                                      <p:cBhvr>
                                        <p:cTn id="103"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104"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7">
                                            <p:txEl>
                                              <p:pRg st="12" end="12"/>
                                            </p:txEl>
                                          </p:spTgt>
                                        </p:tgtEl>
                                        <p:attrNameLst>
                                          <p:attrName>style.visibility</p:attrName>
                                        </p:attrNameLst>
                                      </p:cBhvr>
                                      <p:to>
                                        <p:strVal val="visible"/>
                                      </p:to>
                                    </p:set>
                                    <p:animEffect transition="in" filter="fade">
                                      <p:cBhvr>
                                        <p:cTn id="109" dur="1000"/>
                                        <p:tgtEl>
                                          <p:spTgt spid="7">
                                            <p:txEl>
                                              <p:pRg st="12" end="12"/>
                                            </p:txEl>
                                          </p:spTgt>
                                        </p:tgtEl>
                                      </p:cBhvr>
                                    </p:animEffect>
                                    <p:anim calcmode="lin" valueType="num">
                                      <p:cBhvr>
                                        <p:cTn id="110" dur="1000" fill="hold"/>
                                        <p:tgtEl>
                                          <p:spTgt spid="7">
                                            <p:txEl>
                                              <p:pRg st="12" end="12"/>
                                            </p:txEl>
                                          </p:spTgt>
                                        </p:tgtEl>
                                        <p:attrNameLst>
                                          <p:attrName>ppt_x</p:attrName>
                                        </p:attrNameLst>
                                      </p:cBhvr>
                                      <p:tavLst>
                                        <p:tav tm="0">
                                          <p:val>
                                            <p:strVal val="#ppt_x"/>
                                          </p:val>
                                        </p:tav>
                                        <p:tav tm="100000">
                                          <p:val>
                                            <p:strVal val="#ppt_x"/>
                                          </p:val>
                                        </p:tav>
                                      </p:tavLst>
                                    </p:anim>
                                    <p:anim calcmode="lin" valueType="num">
                                      <p:cBhvr>
                                        <p:cTn id="111" dur="1000" fill="hold"/>
                                        <p:tgtEl>
                                          <p:spTgt spid="7">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 presetClass="exit" presetSubtype="0" fill="hold" grpId="0" nodeType="clickEffect">
                                  <p:stCondLst>
                                    <p:cond delay="0"/>
                                  </p:stCondLst>
                                  <p:childTnLst>
                                    <p:set>
                                      <p:cBhvr>
                                        <p:cTn id="115" dur="1" fill="hold">
                                          <p:stCondLst>
                                            <p:cond delay="0"/>
                                          </p:stCondLst>
                                        </p:cTn>
                                        <p:tgtEl>
                                          <p:spTgt spid="16">
                                            <p:txEl>
                                              <p:pRg st="0" end="0"/>
                                            </p:txEl>
                                          </p:spTgt>
                                        </p:tgtEl>
                                        <p:attrNameLst>
                                          <p:attrName>style.visibility</p:attrName>
                                        </p:attrNameLst>
                                      </p:cBhvr>
                                      <p:to>
                                        <p:strVal val="hidden"/>
                                      </p:to>
                                    </p:set>
                                  </p:childTnLst>
                                </p:cTn>
                              </p:par>
                              <p:par>
                                <p:cTn id="116" presetID="1" presetClass="entr" presetSubtype="0" fill="hold" nodeType="withEffect">
                                  <p:stCondLst>
                                    <p:cond delay="0"/>
                                  </p:stCondLst>
                                  <p:childTnLst>
                                    <p:set>
                                      <p:cBhvr>
                                        <p:cTn id="117" dur="1" fill="hold">
                                          <p:stCondLst>
                                            <p:cond delay="0"/>
                                          </p:stCondLst>
                                        </p:cTn>
                                        <p:tgtEl>
                                          <p:spTgt spid="21"/>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14"/>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nodeType="clickEffect">
                                  <p:stCondLst>
                                    <p:cond delay="0"/>
                                  </p:stCondLst>
                                  <p:childTnLst>
                                    <p:set>
                                      <p:cBhvr>
                                        <p:cTn id="125" dur="1" fill="hold">
                                          <p:stCondLst>
                                            <p:cond delay="0"/>
                                          </p:stCondLst>
                                        </p:cTn>
                                        <p:tgtEl>
                                          <p:spTgt spid="7">
                                            <p:txEl>
                                              <p:pRg st="14" end="14"/>
                                            </p:txEl>
                                          </p:spTgt>
                                        </p:tgtEl>
                                        <p:attrNameLst>
                                          <p:attrName>style.visibility</p:attrName>
                                        </p:attrNameLst>
                                      </p:cBhvr>
                                      <p:to>
                                        <p:strVal val="visible"/>
                                      </p:to>
                                    </p:set>
                                    <p:animEffect transition="in" filter="fade">
                                      <p:cBhvr>
                                        <p:cTn id="126" dur="1000"/>
                                        <p:tgtEl>
                                          <p:spTgt spid="7">
                                            <p:txEl>
                                              <p:pRg st="14" end="14"/>
                                            </p:txEl>
                                          </p:spTgt>
                                        </p:tgtEl>
                                      </p:cBhvr>
                                    </p:animEffect>
                                    <p:anim calcmode="lin" valueType="num">
                                      <p:cBhvr>
                                        <p:cTn id="127" dur="1000" fill="hold"/>
                                        <p:tgtEl>
                                          <p:spTgt spid="7">
                                            <p:txEl>
                                              <p:pRg st="14" end="14"/>
                                            </p:txEl>
                                          </p:spTgt>
                                        </p:tgtEl>
                                        <p:attrNameLst>
                                          <p:attrName>ppt_x</p:attrName>
                                        </p:attrNameLst>
                                      </p:cBhvr>
                                      <p:tavLst>
                                        <p:tav tm="0">
                                          <p:val>
                                            <p:strVal val="#ppt_x"/>
                                          </p:val>
                                        </p:tav>
                                        <p:tav tm="100000">
                                          <p:val>
                                            <p:strVal val="#ppt_x"/>
                                          </p:val>
                                        </p:tav>
                                      </p:tavLst>
                                    </p:anim>
                                    <p:anim calcmode="lin" valueType="num">
                                      <p:cBhvr>
                                        <p:cTn id="128" dur="1000" fill="hold"/>
                                        <p:tgtEl>
                                          <p:spTgt spid="7">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7">
                                            <p:txEl>
                                              <p:pRg st="15" end="15"/>
                                            </p:txEl>
                                          </p:spTgt>
                                        </p:tgtEl>
                                        <p:attrNameLst>
                                          <p:attrName>style.visibility</p:attrName>
                                        </p:attrNameLst>
                                      </p:cBhvr>
                                      <p:to>
                                        <p:strVal val="visible"/>
                                      </p:to>
                                    </p:set>
                                    <p:animEffect transition="in" filter="fade">
                                      <p:cBhvr>
                                        <p:cTn id="133" dur="1000"/>
                                        <p:tgtEl>
                                          <p:spTgt spid="7">
                                            <p:txEl>
                                              <p:pRg st="15" end="15"/>
                                            </p:txEl>
                                          </p:spTgt>
                                        </p:tgtEl>
                                      </p:cBhvr>
                                    </p:animEffect>
                                    <p:anim calcmode="lin" valueType="num">
                                      <p:cBhvr>
                                        <p:cTn id="134" dur="1000" fill="hold"/>
                                        <p:tgtEl>
                                          <p:spTgt spid="7">
                                            <p:txEl>
                                              <p:pRg st="15" end="15"/>
                                            </p:txEl>
                                          </p:spTgt>
                                        </p:tgtEl>
                                        <p:attrNameLst>
                                          <p:attrName>ppt_x</p:attrName>
                                        </p:attrNameLst>
                                      </p:cBhvr>
                                      <p:tavLst>
                                        <p:tav tm="0">
                                          <p:val>
                                            <p:strVal val="#ppt_x"/>
                                          </p:val>
                                        </p:tav>
                                        <p:tav tm="100000">
                                          <p:val>
                                            <p:strVal val="#ppt_x"/>
                                          </p:val>
                                        </p:tav>
                                      </p:tavLst>
                                    </p:anim>
                                    <p:anim calcmode="lin" valueType="num">
                                      <p:cBhvr>
                                        <p:cTn id="135" dur="1000" fill="hold"/>
                                        <p:tgtEl>
                                          <p:spTgt spid="7">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1" presetClass="exit" presetSubtype="0" fill="hold" grpId="2" nodeType="clickEffect">
                                  <p:stCondLst>
                                    <p:cond delay="0"/>
                                  </p:stCondLst>
                                  <p:childTnLst>
                                    <p:set>
                                      <p:cBhvr>
                                        <p:cTn id="139" dur="1" fill="hold">
                                          <p:stCondLst>
                                            <p:cond delay="0"/>
                                          </p:stCondLst>
                                        </p:cTn>
                                        <p:tgtEl>
                                          <p:spTgt spid="14"/>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1" presetClass="exit" presetSubtype="0" fill="hold" nodeType="clickEffect">
                                  <p:stCondLst>
                                    <p:cond delay="0"/>
                                  </p:stCondLst>
                                  <p:childTnLst>
                                    <p:set>
                                      <p:cBhvr>
                                        <p:cTn id="143" dur="1" fill="hold">
                                          <p:stCondLst>
                                            <p:cond delay="0"/>
                                          </p:stCondLst>
                                        </p:cTn>
                                        <p:tgtEl>
                                          <p:spTgt spid="23"/>
                                        </p:tgtEl>
                                        <p:attrNameLst>
                                          <p:attrName>style.visibility</p:attrName>
                                        </p:attrNameLst>
                                      </p:cBhvr>
                                      <p:to>
                                        <p:strVal val="hidden"/>
                                      </p:to>
                                    </p:set>
                                  </p:childTnLst>
                                </p:cTn>
                              </p:par>
                            </p:childTnLst>
                          </p:cTn>
                        </p:par>
                      </p:childTnLst>
                    </p:cTn>
                  </p:par>
                  <p:par>
                    <p:cTn id="144" fill="hold">
                      <p:stCondLst>
                        <p:cond delay="indefinite"/>
                      </p:stCondLst>
                      <p:childTnLst>
                        <p:par>
                          <p:cTn id="145" fill="hold">
                            <p:stCondLst>
                              <p:cond delay="0"/>
                            </p:stCondLst>
                            <p:childTnLst>
                              <p:par>
                                <p:cTn id="146" presetID="1" presetClass="exit" presetSubtype="0" fill="hold" nodeType="clickEffect">
                                  <p:stCondLst>
                                    <p:cond delay="0"/>
                                  </p:stCondLst>
                                  <p:childTnLst>
                                    <p:set>
                                      <p:cBhvr>
                                        <p:cTn id="147" dur="1" fill="hold">
                                          <p:stCondLst>
                                            <p:cond delay="0"/>
                                          </p:stCondLst>
                                        </p:cTn>
                                        <p:tgtEl>
                                          <p:spTgt spid="21"/>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nodeType="clickEffect">
                                  <p:stCondLst>
                                    <p:cond delay="0"/>
                                  </p:stCondLst>
                                  <p:childTnLst>
                                    <p:set>
                                      <p:cBhvr>
                                        <p:cTn id="151" dur="1" fill="hold">
                                          <p:stCondLst>
                                            <p:cond delay="0"/>
                                          </p:stCondLst>
                                        </p:cTn>
                                        <p:tgtEl>
                                          <p:spTgt spid="31"/>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0" nodeType="clickEffect">
                                  <p:stCondLst>
                                    <p:cond delay="0"/>
                                  </p:stCondLst>
                                  <p:childTnLst>
                                    <p:set>
                                      <p:cBhvr>
                                        <p:cTn id="155" dur="1" fill="hold">
                                          <p:stCondLst>
                                            <p:cond delay="0"/>
                                          </p:stCondLst>
                                        </p:cTn>
                                        <p:tgtEl>
                                          <p:spTgt spid="30"/>
                                        </p:tgtEl>
                                        <p:attrNameLst>
                                          <p:attrName>style.visibility</p:attrName>
                                        </p:attrNameLst>
                                      </p:cBhvr>
                                      <p:to>
                                        <p:strVal val="visible"/>
                                      </p:to>
                                    </p:set>
                                  </p:childTnLst>
                                </p:cTn>
                              </p:par>
                            </p:childTnLst>
                          </p:cTn>
                        </p:par>
                      </p:childTnLst>
                    </p:cTn>
                  </p:par>
                  <p:par>
                    <p:cTn id="156" fill="hold">
                      <p:stCondLst>
                        <p:cond delay="indefinite"/>
                      </p:stCondLst>
                      <p:childTnLst>
                        <p:par>
                          <p:cTn id="157" fill="hold">
                            <p:stCondLst>
                              <p:cond delay="0"/>
                            </p:stCondLst>
                            <p:childTnLst>
                              <p:par>
                                <p:cTn id="158" presetID="1" presetClass="entr" presetSubtype="0" fill="hold" nodeType="clickEffect">
                                  <p:stCondLst>
                                    <p:cond delay="0"/>
                                  </p:stCondLst>
                                  <p:childTnLst>
                                    <p:set>
                                      <p:cBhvr>
                                        <p:cTn id="159" dur="1" fill="hold">
                                          <p:stCondLst>
                                            <p:cond delay="0"/>
                                          </p:stCondLst>
                                        </p:cTn>
                                        <p:tgtEl>
                                          <p:spTgt spid="23"/>
                                        </p:tgtEl>
                                        <p:attrNameLst>
                                          <p:attrName>style.visibility</p:attrName>
                                        </p:attrNameLst>
                                      </p:cBhvr>
                                      <p:to>
                                        <p:strVal val="visible"/>
                                      </p:to>
                                    </p:set>
                                  </p:childTnLst>
                                </p:cTn>
                              </p:par>
                            </p:childTnLst>
                          </p:cTn>
                        </p:par>
                      </p:childTnLst>
                    </p:cTn>
                  </p:par>
                  <p:par>
                    <p:cTn id="160" fill="hold">
                      <p:stCondLst>
                        <p:cond delay="indefinite"/>
                      </p:stCondLst>
                      <p:childTnLst>
                        <p:par>
                          <p:cTn id="161" fill="hold">
                            <p:stCondLst>
                              <p:cond delay="0"/>
                            </p:stCondLst>
                            <p:childTnLst>
                              <p:par>
                                <p:cTn id="162" presetID="42" presetClass="entr" presetSubtype="0" fill="hold" nodeType="clickEffect">
                                  <p:stCondLst>
                                    <p:cond delay="0"/>
                                  </p:stCondLst>
                                  <p:childTnLst>
                                    <p:set>
                                      <p:cBhvr>
                                        <p:cTn id="163" dur="1" fill="hold">
                                          <p:stCondLst>
                                            <p:cond delay="0"/>
                                          </p:stCondLst>
                                        </p:cTn>
                                        <p:tgtEl>
                                          <p:spTgt spid="7">
                                            <p:txEl>
                                              <p:pRg st="16" end="16"/>
                                            </p:txEl>
                                          </p:spTgt>
                                        </p:tgtEl>
                                        <p:attrNameLst>
                                          <p:attrName>style.visibility</p:attrName>
                                        </p:attrNameLst>
                                      </p:cBhvr>
                                      <p:to>
                                        <p:strVal val="visible"/>
                                      </p:to>
                                    </p:set>
                                    <p:animEffect transition="in" filter="fade">
                                      <p:cBhvr>
                                        <p:cTn id="164" dur="1000"/>
                                        <p:tgtEl>
                                          <p:spTgt spid="7">
                                            <p:txEl>
                                              <p:pRg st="16" end="16"/>
                                            </p:txEl>
                                          </p:spTgt>
                                        </p:tgtEl>
                                      </p:cBhvr>
                                    </p:animEffect>
                                    <p:anim calcmode="lin" valueType="num">
                                      <p:cBhvr>
                                        <p:cTn id="165" dur="1000" fill="hold"/>
                                        <p:tgtEl>
                                          <p:spTgt spid="7">
                                            <p:txEl>
                                              <p:pRg st="16" end="16"/>
                                            </p:txEl>
                                          </p:spTgt>
                                        </p:tgtEl>
                                        <p:attrNameLst>
                                          <p:attrName>ppt_x</p:attrName>
                                        </p:attrNameLst>
                                      </p:cBhvr>
                                      <p:tavLst>
                                        <p:tav tm="0">
                                          <p:val>
                                            <p:strVal val="#ppt_x"/>
                                          </p:val>
                                        </p:tav>
                                        <p:tav tm="100000">
                                          <p:val>
                                            <p:strVal val="#ppt_x"/>
                                          </p:val>
                                        </p:tav>
                                      </p:tavLst>
                                    </p:anim>
                                    <p:anim calcmode="lin" valueType="num">
                                      <p:cBhvr>
                                        <p:cTn id="166" dur="1000" fill="hold"/>
                                        <p:tgtEl>
                                          <p:spTgt spid="7">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1" nodeType="clickEffect">
                                  <p:stCondLst>
                                    <p:cond delay="0"/>
                                  </p:stCondLst>
                                  <p:childTnLst>
                                    <p:set>
                                      <p:cBhvr>
                                        <p:cTn id="170" dur="1" fill="hold">
                                          <p:stCondLst>
                                            <p:cond delay="0"/>
                                          </p:stCondLst>
                                        </p:cTn>
                                        <p:tgtEl>
                                          <p:spTgt spid="16">
                                            <p:txEl>
                                              <p:pRg st="0" end="0"/>
                                            </p:txEl>
                                          </p:spTgt>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33"/>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nodeType="clickEffect">
                                  <p:stCondLst>
                                    <p:cond delay="0"/>
                                  </p:stCondLst>
                                  <p:childTnLst>
                                    <p:set>
                                      <p:cBhvr>
                                        <p:cTn id="176" dur="1" fill="hold">
                                          <p:stCondLst>
                                            <p:cond delay="0"/>
                                          </p:stCondLst>
                                        </p:cTn>
                                        <p:tgtEl>
                                          <p:spTgt spid="7">
                                            <p:txEl>
                                              <p:pRg st="17" end="17"/>
                                            </p:txEl>
                                          </p:spTgt>
                                        </p:tgtEl>
                                        <p:attrNameLst>
                                          <p:attrName>style.visibility</p:attrName>
                                        </p:attrNameLst>
                                      </p:cBhvr>
                                      <p:to>
                                        <p:strVal val="visible"/>
                                      </p:to>
                                    </p:set>
                                    <p:animEffect transition="in" filter="fade">
                                      <p:cBhvr>
                                        <p:cTn id="177" dur="1000"/>
                                        <p:tgtEl>
                                          <p:spTgt spid="7">
                                            <p:txEl>
                                              <p:pRg st="17" end="17"/>
                                            </p:txEl>
                                          </p:spTgt>
                                        </p:tgtEl>
                                      </p:cBhvr>
                                    </p:animEffect>
                                    <p:anim calcmode="lin" valueType="num">
                                      <p:cBhvr>
                                        <p:cTn id="178" dur="1000" fill="hold"/>
                                        <p:tgtEl>
                                          <p:spTgt spid="7">
                                            <p:txEl>
                                              <p:pRg st="17" end="17"/>
                                            </p:txEl>
                                          </p:spTgt>
                                        </p:tgtEl>
                                        <p:attrNameLst>
                                          <p:attrName>ppt_x</p:attrName>
                                        </p:attrNameLst>
                                      </p:cBhvr>
                                      <p:tavLst>
                                        <p:tav tm="0">
                                          <p:val>
                                            <p:strVal val="#ppt_x"/>
                                          </p:val>
                                        </p:tav>
                                        <p:tav tm="100000">
                                          <p:val>
                                            <p:strVal val="#ppt_x"/>
                                          </p:val>
                                        </p:tav>
                                      </p:tavLst>
                                    </p:anim>
                                    <p:anim calcmode="lin" valueType="num">
                                      <p:cBhvr>
                                        <p:cTn id="179" dur="1000" fill="hold"/>
                                        <p:tgtEl>
                                          <p:spTgt spid="7">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1" presetClass="exit" presetSubtype="0" fill="hold" grpId="2" nodeType="clickEffect">
                                  <p:stCondLst>
                                    <p:cond delay="0"/>
                                  </p:stCondLst>
                                  <p:childTnLst>
                                    <p:set>
                                      <p:cBhvr>
                                        <p:cTn id="183" dur="1" fill="hold">
                                          <p:stCondLst>
                                            <p:cond delay="0"/>
                                          </p:stCondLst>
                                        </p:cTn>
                                        <p:tgtEl>
                                          <p:spTgt spid="16">
                                            <p:txEl>
                                              <p:pRg st="0" end="0"/>
                                            </p:txEl>
                                          </p:spTgt>
                                        </p:tgtEl>
                                        <p:attrNameLst>
                                          <p:attrName>style.visibility</p:attrName>
                                        </p:attrNameLst>
                                      </p:cBhvr>
                                      <p:to>
                                        <p:strVal val="hidden"/>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nodeType="clickEffect">
                                  <p:stCondLst>
                                    <p:cond delay="0"/>
                                  </p:stCondLst>
                                  <p:childTnLst>
                                    <p:set>
                                      <p:cBhvr>
                                        <p:cTn id="187" dur="1" fill="hold">
                                          <p:stCondLst>
                                            <p:cond delay="0"/>
                                          </p:stCondLst>
                                        </p:cTn>
                                        <p:tgtEl>
                                          <p:spTgt spid="21"/>
                                        </p:tgtEl>
                                        <p:attrNameLst>
                                          <p:attrName>style.visibility</p:attrName>
                                        </p:attrNameLst>
                                      </p:cBhvr>
                                      <p:to>
                                        <p:strVal val="visible"/>
                                      </p:to>
                                    </p:set>
                                  </p:childTnLst>
                                </p:cTn>
                              </p:par>
                            </p:childTnLst>
                          </p:cTn>
                        </p:par>
                      </p:childTnLst>
                    </p:cTn>
                  </p:par>
                  <p:par>
                    <p:cTn id="188" fill="hold">
                      <p:stCondLst>
                        <p:cond delay="indefinite"/>
                      </p:stCondLst>
                      <p:childTnLst>
                        <p:par>
                          <p:cTn id="189" fill="hold">
                            <p:stCondLst>
                              <p:cond delay="0"/>
                            </p:stCondLst>
                            <p:childTnLst>
                              <p:par>
                                <p:cTn id="190" presetID="1" presetClass="entr" presetSubtype="0" fill="hold" grpId="1" nodeType="clickEffect">
                                  <p:stCondLst>
                                    <p:cond delay="0"/>
                                  </p:stCondLst>
                                  <p:childTnLst>
                                    <p:set>
                                      <p:cBhvr>
                                        <p:cTn id="19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2" fill="hold" display="0">
                  <p:stCondLst>
                    <p:cond delay="indefinite"/>
                  </p:stCondLst>
                </p:cTn>
                <p:tgtEl>
                  <p:spTgt spid="43"/>
                </p:tgtEl>
              </p:cMediaNode>
            </p:video>
            <p:seq concurrent="1" nextAc="seek">
              <p:cTn id="193" restart="whenNotActive" fill="hold" evtFilter="cancelBubble" nodeType="interactiveSeq">
                <p:stCondLst>
                  <p:cond evt="onClick" delay="0">
                    <p:tgtEl>
                      <p:spTgt spid="43"/>
                    </p:tgtEl>
                  </p:cond>
                </p:stCondLst>
                <p:endSync evt="end" delay="0">
                  <p:rtn val="all"/>
                </p:endSync>
                <p:childTnLst>
                  <p:par>
                    <p:cTn id="194" fill="hold">
                      <p:stCondLst>
                        <p:cond delay="0"/>
                      </p:stCondLst>
                      <p:childTnLst>
                        <p:par>
                          <p:cTn id="195" fill="hold">
                            <p:stCondLst>
                              <p:cond delay="0"/>
                            </p:stCondLst>
                            <p:childTnLst>
                              <p:par>
                                <p:cTn id="196" presetID="2" presetClass="mediacall" presetSubtype="0" fill="hold" nodeType="clickEffect">
                                  <p:stCondLst>
                                    <p:cond delay="0"/>
                                  </p:stCondLst>
                                  <p:childTnLst>
                                    <p:cmd type="call" cmd="togglePause">
                                      <p:cBhvr>
                                        <p:cTn id="197" dur="1" fill="hold"/>
                                        <p:tgtEl>
                                          <p:spTgt spid="43"/>
                                        </p:tgtEl>
                                      </p:cBhvr>
                                    </p:cmd>
                                  </p:childTnLst>
                                </p:cTn>
                              </p:par>
                            </p:childTnLst>
                          </p:cTn>
                        </p:par>
                      </p:childTnLst>
                    </p:cTn>
                  </p:par>
                </p:childTnLst>
              </p:cTn>
              <p:nextCondLst>
                <p:cond evt="onClick" delay="0">
                  <p:tgtEl>
                    <p:spTgt spid="43"/>
                  </p:tgtEl>
                </p:cond>
              </p:nextCondLst>
            </p:seq>
          </p:childTnLst>
        </p:cTn>
      </p:par>
    </p:tnLst>
    <p:bldLst>
      <p:bldP spid="4" grpId="0"/>
      <p:bldP spid="12" grpId="0"/>
      <p:bldP spid="13" grpId="0"/>
      <p:bldP spid="14" grpId="0"/>
      <p:bldP spid="14" grpId="1"/>
      <p:bldP spid="14" grpId="2"/>
      <p:bldP spid="15" grpId="0"/>
      <p:bldP spid="16" grpId="0" build="allAtOnce"/>
      <p:bldP spid="16" grpId="1" build="allAtOnce"/>
      <p:bldP spid="16" grpId="2" build="allAtOnce"/>
      <p:bldP spid="30" grpId="0"/>
      <p:bldP spid="27" grpId="0" animBg="1"/>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6|5.5|14.9|3.5|4|3.9|5.9|8.4|2.2|5.2|4.4|5.5|1.9|9.9|2|7.5|2.8|12"/>
</p:tagLst>
</file>

<file path=ppt/tags/tag2.xml><?xml version="1.0" encoding="utf-8"?>
<p:tagLst xmlns:a="http://schemas.openxmlformats.org/drawingml/2006/main" xmlns:r="http://schemas.openxmlformats.org/officeDocument/2006/relationships" xmlns:p="http://schemas.openxmlformats.org/presentationml/2006/main">
  <p:tag name="TIMING" val="|2.9|8.6|20.9|27.6|5.3|1.4|6.8|4.4|13.6|5.1|17.7|19.2"/>
</p:tagLst>
</file>

<file path=ppt/tags/tag3.xml><?xml version="1.0" encoding="utf-8"?>
<p:tagLst xmlns:a="http://schemas.openxmlformats.org/drawingml/2006/main" xmlns:r="http://schemas.openxmlformats.org/officeDocument/2006/relationships" xmlns:p="http://schemas.openxmlformats.org/presentationml/2006/main">
  <p:tag name="TIMING" val="|4.6|12.3|6.2|7.3|2.1|4|4.3|3.1|5.5|6.7|3.3|7|22.2|20.8|3.4|3.5|5.9|3.4|1.2|6|2.3|3.5|1.1|22.6|2.4|4.8|6|5|2.4|3.7|3.7|1.3|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1222</TotalTime>
  <Words>1526</Words>
  <Application>Microsoft Office PowerPoint</Application>
  <PresentationFormat>Widescreen</PresentationFormat>
  <Paragraphs>77</Paragraphs>
  <Slides>4</Slides>
  <Notes>4</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 Holonich</dc:creator>
  <cp:lastModifiedBy>Joe Holonich</cp:lastModifiedBy>
  <cp:revision>2</cp:revision>
  <dcterms:created xsi:type="dcterms:W3CDTF">2023-12-08T12:57:07Z</dcterms:created>
  <dcterms:modified xsi:type="dcterms:W3CDTF">2024-01-07T18:59:03Z</dcterms:modified>
</cp:coreProperties>
</file>