
<file path=[Content_Types].xml><?xml version="1.0" encoding="utf-8"?>
<Types xmlns="http://schemas.openxmlformats.org/package/2006/content-types">
  <Default Extension="emf" ContentType="image/x-em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2"/>
  </p:notesMasterIdLst>
  <p:sldIdLst>
    <p:sldId id="256" r:id="rId5"/>
    <p:sldId id="277" r:id="rId6"/>
    <p:sldId id="283" r:id="rId7"/>
    <p:sldId id="282" r:id="rId8"/>
    <p:sldId id="284" r:id="rId9"/>
    <p:sldId id="285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8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9F159F0B-77A7-42CE-8781-D612BD4F7F15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DC915-2436-0B96-391D-B2FB4A0395EB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E22A2F-0B69-A0F2-4737-BDFDE91D0797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E275539-8C10-E35E-BEE2-74F9906AADB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2278733-846F-FD6C-ECBD-4B99D86FB56B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4CECD-C5BB-4783-2B0E-9B1E1BD3AE0A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9AE5B02-7953-8232-7633-011A7607FC1B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759C657-46DC-DB76-571B-3DDAED4381BE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Freeform 21">
            <a:extLst>
              <a:ext uri="{FF2B5EF4-FFF2-40B4-BE49-F238E27FC236}">
                <a16:creationId xmlns:a16="http://schemas.microsoft.com/office/drawing/2014/main" id="{1BBAEC8C-DA05-6287-8471-CF7F2146E629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60521000-BB21-9B64-6D58-1C5E4F8558D8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2AFCB-5C2E-4C09-864C-74671BDDEE37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AC7ADE-E6BB-D0C7-8920-195C3272524C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22C5A5B-E16E-ECEC-20AA-84005D529A36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450495F-C3CA-A40A-0F6D-B7F80760ACBB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300E98-E609-5AF5-6245-253A2F129ED8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E217CA2-BC9A-833A-7AC9-95CAA6D9C2D6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3B00AFC-F685-2905-213A-E294287E1C62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32A068-24DC-4841-B116-0B2EA48EF78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1558E-D498-6E86-4105-9C0896454CC1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3AEBD4E-085C-9A14-7DB5-E1E468FAF018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F64F4C0-0567-43F0-BDBD-A3CC41AE073E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0B6F5DA-5971-247C-B7B1-5C47E6D018AC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C3BD53C-0E37-4DBF-9FE5-28CD75C1EE2F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8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C97976A-7CE5-46C6-AB0E-52D2E0C61177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43-2501-413C-B151-00383B885DD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91C39CE-7ED2-40E3-BF62-31B1C2E207CB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D667-B094-4F3B-AC43-1319E9FBB37D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1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83665BA-74BF-480E-BBF5-2B9D5B812F9A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9A8F0-CFEE-4916-876B-3D5402AC77F6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0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FB4CB59-D619-4AD3-9DA0-CADC0969A16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1AE0308-C65D-44BA-A9A2-5D93111F279B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Lineups 5.1-3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59B75187-735B-4A3A-9735-540A3C02F831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F939B-18DF-4B87-BA64-FE0E4FBA36CC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Lineups 5.1-3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7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2" r:id="rId12"/>
    <p:sldLayoutId id="2147483651" r:id="rId13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Lineups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Softball Umpires of Maryland</a:t>
            </a:r>
          </a:p>
          <a:p>
            <a:r>
              <a:rPr lang="en-US" i="1" dirty="0"/>
              <a:t>Mdumps.com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B76DA-F6D1-7909-0C1A-050BAB4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Lineups 5.1-3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9F1F-1046-009E-83CC-29C287A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38BB7E1-E9AE-7EC0-35E0-E058CD100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9"/>
    </mc:Choice>
    <mc:Fallback xmlns="">
      <p:transition spd="slow" advTm="10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Lineup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528203"/>
            <a:ext cx="5568285" cy="36372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9 Players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Up to 2 Additional Players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Bat from 9 to 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Substitutes listed at bottom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Must report when substitute enters game (to bat, run or play field)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play defense, a substitute MUST be entered into the batting order.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Lineups 5.1-3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94553EE-AB44-8A30-4878-EAC258BE844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7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42"/>
    </mc:Choice>
    <mc:Fallback xmlns="">
      <p:transition spd="slow" advTm="57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Roster Batting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4663440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Players batting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Any number of Additional Players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Bat the bench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Substitutes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Any nine can play defense.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Lineups 5.1-3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Must be declared before game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9018104-6DF0-AB14-2889-236C027E76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58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27"/>
    </mc:Choice>
    <mc:Fallback xmlns="">
      <p:transition spd="slow" advTm="28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0FEFB-5EAB-14A0-FE58-AFC801D4C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Up Card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DB73C-E2A6-A945-AC32-83BD268AC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801" y="2258683"/>
            <a:ext cx="4663440" cy="1768447"/>
          </a:xfrm>
        </p:spPr>
        <p:txBody>
          <a:bodyPr/>
          <a:lstStyle/>
          <a:p>
            <a:r>
              <a:rPr lang="en-US" dirty="0"/>
              <a:t>Number and Position</a:t>
            </a:r>
          </a:p>
          <a:p>
            <a:r>
              <a:rPr lang="en-US" dirty="0"/>
              <a:t>Listed in order batting</a:t>
            </a:r>
          </a:p>
          <a:p>
            <a:r>
              <a:rPr lang="en-US" dirty="0"/>
              <a:t>AP’s can be listed anywhere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BB8D8-E86E-EA69-A649-89004439F9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Lineups 5.1-3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D34-8D4D-6130-5E1D-8D3A056B5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6F196-3106-E6DB-A33A-6FB5011871B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526749" y="2232528"/>
            <a:ext cx="3597965" cy="2059699"/>
          </a:xfrm>
        </p:spPr>
        <p:txBody>
          <a:bodyPr/>
          <a:lstStyle/>
          <a:p>
            <a:r>
              <a:rPr lang="en-US" dirty="0"/>
              <a:t>Substitute Column on Right </a:t>
            </a:r>
            <a:br>
              <a:rPr lang="en-US" dirty="0"/>
            </a:br>
            <a:r>
              <a:rPr lang="en-US" dirty="0"/>
              <a:t>should be left blank.</a:t>
            </a:r>
            <a:br>
              <a:rPr lang="en-US" dirty="0"/>
            </a:br>
            <a:r>
              <a:rPr lang="en-US" dirty="0"/>
              <a:t>It is used when sub is made.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45D4DD-F9CE-EDF2-7C1B-DC6522B8D2A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00801" y="1678977"/>
            <a:ext cx="3597965" cy="522514"/>
          </a:xfrm>
        </p:spPr>
        <p:txBody>
          <a:bodyPr/>
          <a:lstStyle/>
          <a:p>
            <a:r>
              <a:rPr lang="en-US" dirty="0"/>
              <a:t>First and Last Name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68809E-4FFB-21DB-AAA4-CEF84BACC16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509910" y="1382722"/>
            <a:ext cx="3238688" cy="522514"/>
          </a:xfrm>
        </p:spPr>
        <p:txBody>
          <a:bodyPr/>
          <a:lstStyle/>
          <a:p>
            <a:r>
              <a:rPr lang="en-US" dirty="0"/>
              <a:t>Don’t Forget Team Name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193124-BF34-8CBE-56DF-772ED03EBA87}"/>
              </a:ext>
            </a:extLst>
          </p:cNvPr>
          <p:cNvSpPr txBox="1"/>
          <p:nvPr/>
        </p:nvSpPr>
        <p:spPr>
          <a:xfrm>
            <a:off x="368342" y="4246344"/>
            <a:ext cx="342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Must be </a:t>
            </a:r>
            <a:r>
              <a:rPr lang="en-US" b="1" dirty="0"/>
              <a:t>present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99054F-F854-911C-D6BF-E4BED58130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689" y="875928"/>
            <a:ext cx="3597965" cy="519816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00BE94CE-631B-743C-F34B-3BF566406058}"/>
              </a:ext>
            </a:extLst>
          </p:cNvPr>
          <p:cNvSpPr/>
          <p:nvPr/>
        </p:nvSpPr>
        <p:spPr>
          <a:xfrm rot="20987554">
            <a:off x="2912008" y="1520524"/>
            <a:ext cx="2666423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CC5AA31-B585-427C-C30E-A3F5AD9FB46F}"/>
              </a:ext>
            </a:extLst>
          </p:cNvPr>
          <p:cNvSpPr/>
          <p:nvPr/>
        </p:nvSpPr>
        <p:spPr>
          <a:xfrm rot="20987554">
            <a:off x="2957809" y="1979425"/>
            <a:ext cx="3766747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51E8271-7DC9-E9E8-7692-A7151C7C4DA8}"/>
              </a:ext>
            </a:extLst>
          </p:cNvPr>
          <p:cNvSpPr/>
          <p:nvPr/>
        </p:nvSpPr>
        <p:spPr>
          <a:xfrm rot="19583298">
            <a:off x="3607703" y="2824028"/>
            <a:ext cx="1665278" cy="3541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27A44A1-7C09-6523-A4A9-E7496FD7E7EE}"/>
              </a:ext>
            </a:extLst>
          </p:cNvPr>
          <p:cNvSpPr/>
          <p:nvPr/>
        </p:nvSpPr>
        <p:spPr>
          <a:xfrm rot="1397039">
            <a:off x="3607702" y="3577090"/>
            <a:ext cx="1665278" cy="3541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7A297B4-900B-5B21-A48D-47C952A6C8D2}"/>
              </a:ext>
            </a:extLst>
          </p:cNvPr>
          <p:cNvSpPr/>
          <p:nvPr/>
        </p:nvSpPr>
        <p:spPr>
          <a:xfrm rot="11711241">
            <a:off x="5989735" y="1062920"/>
            <a:ext cx="2666423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2B9FF9E-FBB9-A709-E22F-965787545C64}"/>
              </a:ext>
            </a:extLst>
          </p:cNvPr>
          <p:cNvSpPr/>
          <p:nvPr/>
        </p:nvSpPr>
        <p:spPr>
          <a:xfrm rot="13282277">
            <a:off x="7292224" y="1833303"/>
            <a:ext cx="1449162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24C8493-5AC4-8E0A-B949-01008D6E3860}"/>
              </a:ext>
            </a:extLst>
          </p:cNvPr>
          <p:cNvSpPr/>
          <p:nvPr/>
        </p:nvSpPr>
        <p:spPr>
          <a:xfrm rot="9177406">
            <a:off x="5567378" y="4523319"/>
            <a:ext cx="3164355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D728C59B-FB1E-8868-6AD5-B15CDBFA09D3}"/>
              </a:ext>
            </a:extLst>
          </p:cNvPr>
          <p:cNvSpPr txBox="1">
            <a:spLocks/>
          </p:cNvSpPr>
          <p:nvPr/>
        </p:nvSpPr>
        <p:spPr>
          <a:xfrm>
            <a:off x="8526749" y="3665779"/>
            <a:ext cx="3795017" cy="949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Substitutes listed at bottom. First and Last Name &amp; Number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D4329B-BEF0-5F01-5392-630AD0D0D0E0}"/>
              </a:ext>
            </a:extLst>
          </p:cNvPr>
          <p:cNvSpPr txBox="1"/>
          <p:nvPr/>
        </p:nvSpPr>
        <p:spPr>
          <a:xfrm>
            <a:off x="8509910" y="4741718"/>
            <a:ext cx="298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not need to be present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A4C1262-3365-866C-091C-05BFC0680D67}"/>
              </a:ext>
            </a:extLst>
          </p:cNvPr>
          <p:cNvSpPr/>
          <p:nvPr/>
        </p:nvSpPr>
        <p:spPr>
          <a:xfrm rot="20714775">
            <a:off x="2936281" y="1935672"/>
            <a:ext cx="2293821" cy="363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36A9E95D-9B85-D5A2-30AC-74F0A4B1EA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08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25"/>
    </mc:Choice>
    <mc:Fallback xmlns="">
      <p:transition spd="slow" advTm="91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/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Handed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528203"/>
            <a:ext cx="6410257" cy="33565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not play short handed if substitute available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start with 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drop to 8 in batting lineup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Batting – 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Injured on base – LCAB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May not return except under the blood rule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Lineups 5.1-3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Unfilled batting position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7A9C47F5-A63C-A916-AFE8-C1CC0BF732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919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78"/>
    </mc:Choice>
    <mc:Fallback xmlns="">
      <p:transition spd="slow" advTm="77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Players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4663440" cy="25208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Must fill any vacant slots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Traditional - Placed in Sub 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Roster – place last in batting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Lineups 5.1-3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5622606" cy="522514"/>
          </a:xfrm>
        </p:spPr>
        <p:txBody>
          <a:bodyPr/>
          <a:lstStyle/>
          <a:p>
            <a:r>
              <a:rPr lang="en-US" dirty="0"/>
              <a:t>Players can be added with no penalty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A2A4FED-3044-DF83-73FD-7A31F21E353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63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18"/>
    </mc:Choice>
    <mc:Fallback xmlns="">
      <p:transition spd="slow" advTm="37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Softball Umpires of Maryland</a:t>
            </a:r>
          </a:p>
          <a:p>
            <a:r>
              <a:rPr lang="en-US" sz="1600" i="1"/>
              <a:t>Mdumps.com</a:t>
            </a:r>
            <a:endParaRPr lang="en-US" sz="1600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9BEA-02BE-8995-DE66-B9BD5CC1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Lineups 5.1-3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8AF4-8127-D694-13FF-914C6229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C711D13-4347-DAB3-3F1C-F16C3642A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23"/>
    </mc:Choice>
    <mc:Fallback xmlns="">
      <p:transition spd="slow" advTm="14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3.6|17.7|4.3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4|9.8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9.9|5|4.5|6.7|16.8|9.8|10.9|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4.9|5.4|11.1|5.3|17.6|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7.9|7.1"/>
</p:tagLst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Props1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2876</TotalTime>
  <Words>242</Words>
  <Application>Microsoft Office PowerPoint</Application>
  <PresentationFormat>Widescreen</PresentationFormat>
  <Paragraphs>57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Wingdings</vt:lpstr>
      <vt:lpstr>Atlas</vt:lpstr>
      <vt:lpstr>Lineups</vt:lpstr>
      <vt:lpstr>Traditional Lineup</vt:lpstr>
      <vt:lpstr>Roster Batting</vt:lpstr>
      <vt:lpstr>Line Up Card </vt:lpstr>
      <vt:lpstr>Short Handed</vt:lpstr>
      <vt:lpstr>Adding Players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Runner</dc:title>
  <dc:creator>John Dye</dc:creator>
  <cp:lastModifiedBy>John Dye</cp:lastModifiedBy>
  <cp:revision>19</cp:revision>
  <dcterms:created xsi:type="dcterms:W3CDTF">2024-01-03T20:15:15Z</dcterms:created>
  <dcterms:modified xsi:type="dcterms:W3CDTF">2024-01-08T15:41:46Z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