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6713"/>
    <a:srgbClr val="D461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65C3F2-98AB-4956-94A0-22C816E259A0}" v="74" dt="2024-01-07T19:22:24.901"/>
    <p1510:client id="{D0CD8FC9-B4AA-4D8B-B4A8-CE113286BB85}" v="112" dt="2024-01-07T15:45:16.2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 varScale="1">
        <p:scale>
          <a:sx n="74" d="100"/>
          <a:sy n="74" d="100"/>
        </p:scale>
        <p:origin x="28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 Holonich" userId="1aa55105a9d0dddc" providerId="LiveId" clId="{8565C3F2-98AB-4956-94A0-22C816E259A0}"/>
    <pc:docChg chg="modSld">
      <pc:chgData name="Joe Holonich" userId="1aa55105a9d0dddc" providerId="LiveId" clId="{8565C3F2-98AB-4956-94A0-22C816E259A0}" dt="2024-01-07T19:22:24.901" v="98"/>
      <pc:docMkLst>
        <pc:docMk/>
      </pc:docMkLst>
      <pc:sldChg chg="addSp delSp modSp mod modTransition modAnim">
        <pc:chgData name="Joe Holonich" userId="1aa55105a9d0dddc" providerId="LiveId" clId="{8565C3F2-98AB-4956-94A0-22C816E259A0}" dt="2024-01-07T19:19:07.027" v="88"/>
        <pc:sldMkLst>
          <pc:docMk/>
          <pc:sldMk cId="4093101278" sldId="257"/>
        </pc:sldMkLst>
        <pc:spChg chg="mod">
          <ac:chgData name="Joe Holonich" userId="1aa55105a9d0dddc" providerId="LiveId" clId="{8565C3F2-98AB-4956-94A0-22C816E259A0}" dt="2024-01-07T19:11:59.281" v="76" actId="20577"/>
          <ac:spMkLst>
            <pc:docMk/>
            <pc:sldMk cId="4093101278" sldId="257"/>
            <ac:spMk id="2" creationId="{37F859C0-B6F4-649A-EFB0-020E9FDAA083}"/>
          </ac:spMkLst>
        </pc:spChg>
        <pc:picChg chg="add del mod ord">
          <ac:chgData name="Joe Holonich" userId="1aa55105a9d0dddc" providerId="LiveId" clId="{8565C3F2-98AB-4956-94A0-22C816E259A0}" dt="2024-01-07T19:15:11.197" v="79"/>
          <ac:picMkLst>
            <pc:docMk/>
            <pc:sldMk cId="4093101278" sldId="257"/>
            <ac:picMk id="6" creationId="{47547EB3-4206-9347-2285-5375C50CEE84}"/>
          </ac:picMkLst>
        </pc:picChg>
        <pc:picChg chg="add del mod">
          <ac:chgData name="Joe Holonich" userId="1aa55105a9d0dddc" providerId="LiveId" clId="{8565C3F2-98AB-4956-94A0-22C816E259A0}" dt="2024-01-07T19:15:19.299" v="81"/>
          <ac:picMkLst>
            <pc:docMk/>
            <pc:sldMk cId="4093101278" sldId="257"/>
            <ac:picMk id="7" creationId="{0160D737-9235-AE95-1A11-BCC873257258}"/>
          </ac:picMkLst>
        </pc:picChg>
        <pc:picChg chg="add del mod ord">
          <ac:chgData name="Joe Holonich" userId="1aa55105a9d0dddc" providerId="LiveId" clId="{8565C3F2-98AB-4956-94A0-22C816E259A0}" dt="2024-01-07T19:16:07.965" v="82"/>
          <ac:picMkLst>
            <pc:docMk/>
            <pc:sldMk cId="4093101278" sldId="257"/>
            <ac:picMk id="12" creationId="{29A3038A-92BB-B069-7128-A9672632590F}"/>
          </ac:picMkLst>
        </pc:picChg>
        <pc:picChg chg="add del mod">
          <ac:chgData name="Joe Holonich" userId="1aa55105a9d0dddc" providerId="LiveId" clId="{8565C3F2-98AB-4956-94A0-22C816E259A0}" dt="2024-01-07T19:16:12.567" v="84"/>
          <ac:picMkLst>
            <pc:docMk/>
            <pc:sldMk cId="4093101278" sldId="257"/>
            <ac:picMk id="13" creationId="{AEAE49DE-B138-0D13-C176-8FAC8DD4D867}"/>
          </ac:picMkLst>
        </pc:picChg>
        <pc:picChg chg="add del mod ord">
          <ac:chgData name="Joe Holonich" userId="1aa55105a9d0dddc" providerId="LiveId" clId="{8565C3F2-98AB-4956-94A0-22C816E259A0}" dt="2024-01-07T19:17:10.047" v="85"/>
          <ac:picMkLst>
            <pc:docMk/>
            <pc:sldMk cId="4093101278" sldId="257"/>
            <ac:picMk id="16" creationId="{7EE67BCA-A509-92E7-5AF0-CD698A58D43A}"/>
          </ac:picMkLst>
        </pc:picChg>
        <pc:picChg chg="add del mod">
          <ac:chgData name="Joe Holonich" userId="1aa55105a9d0dddc" providerId="LiveId" clId="{8565C3F2-98AB-4956-94A0-22C816E259A0}" dt="2024-01-07T19:17:13.624" v="87"/>
          <ac:picMkLst>
            <pc:docMk/>
            <pc:sldMk cId="4093101278" sldId="257"/>
            <ac:picMk id="17" creationId="{A68BAE87-EB76-3EC8-AAD3-31C537134C15}"/>
          </ac:picMkLst>
        </pc:picChg>
        <pc:picChg chg="add del mod ord">
          <ac:chgData name="Joe Holonich" userId="1aa55105a9d0dddc" providerId="LiveId" clId="{8565C3F2-98AB-4956-94A0-22C816E259A0}" dt="2024-01-07T19:19:07.027" v="88"/>
          <ac:picMkLst>
            <pc:docMk/>
            <pc:sldMk cId="4093101278" sldId="257"/>
            <ac:picMk id="20" creationId="{31AA5E1A-383F-A5B3-4728-5AAB96B8C3FB}"/>
          </ac:picMkLst>
        </pc:picChg>
        <pc:picChg chg="add mod">
          <ac:chgData name="Joe Holonich" userId="1aa55105a9d0dddc" providerId="LiveId" clId="{8565C3F2-98AB-4956-94A0-22C816E259A0}" dt="2024-01-07T19:19:07.027" v="88"/>
          <ac:picMkLst>
            <pc:docMk/>
            <pc:sldMk cId="4093101278" sldId="257"/>
            <ac:picMk id="21" creationId="{382C46C4-5FDD-6881-4680-FD56A224E5AE}"/>
          </ac:picMkLst>
        </pc:picChg>
        <pc:picChg chg="del">
          <ac:chgData name="Joe Holonich" userId="1aa55105a9d0dddc" providerId="LiveId" clId="{8565C3F2-98AB-4956-94A0-22C816E259A0}" dt="2024-01-07T19:13:14.465" v="78"/>
          <ac:picMkLst>
            <pc:docMk/>
            <pc:sldMk cId="4093101278" sldId="257"/>
            <ac:picMk id="43" creationId="{540AC98A-9F37-2F87-E0E5-3618B09529A8}"/>
          </ac:picMkLst>
        </pc:picChg>
      </pc:sldChg>
      <pc:sldChg chg="addSp delSp modSp mod modTransition modAnim">
        <pc:chgData name="Joe Holonich" userId="1aa55105a9d0dddc" providerId="LiveId" clId="{8565C3F2-98AB-4956-94A0-22C816E259A0}" dt="2024-01-07T19:22:24.901" v="98"/>
        <pc:sldMkLst>
          <pc:docMk/>
          <pc:sldMk cId="1345648945" sldId="259"/>
        </pc:sldMkLst>
        <pc:spChg chg="mod">
          <ac:chgData name="Joe Holonich" userId="1aa55105a9d0dddc" providerId="LiveId" clId="{8565C3F2-98AB-4956-94A0-22C816E259A0}" dt="2024-01-07T19:11:22.434" v="58" actId="20577"/>
          <ac:spMkLst>
            <pc:docMk/>
            <pc:sldMk cId="1345648945" sldId="259"/>
            <ac:spMk id="3" creationId="{F96ED49C-FF1D-540C-BBB3-3F4DF4028EC7}"/>
          </ac:spMkLst>
        </pc:spChg>
        <pc:picChg chg="add del mod ord">
          <ac:chgData name="Joe Holonich" userId="1aa55105a9d0dddc" providerId="LiveId" clId="{8565C3F2-98AB-4956-94A0-22C816E259A0}" dt="2024-01-07T19:19:32.464" v="91"/>
          <ac:picMkLst>
            <pc:docMk/>
            <pc:sldMk cId="1345648945" sldId="259"/>
            <ac:picMk id="5" creationId="{F0738CA1-40A8-9BB6-E41C-060E7FEECBF9}"/>
          </ac:picMkLst>
        </pc:picChg>
        <pc:picChg chg="add del mod">
          <ac:chgData name="Joe Holonich" userId="1aa55105a9d0dddc" providerId="LiveId" clId="{8565C3F2-98AB-4956-94A0-22C816E259A0}" dt="2024-01-07T19:19:52.788" v="94"/>
          <ac:picMkLst>
            <pc:docMk/>
            <pc:sldMk cId="1345648945" sldId="259"/>
            <ac:picMk id="6" creationId="{8849A99F-2145-BF96-310F-5CAF3A80B0CC}"/>
          </ac:picMkLst>
        </pc:picChg>
        <pc:picChg chg="add del mod ord">
          <ac:chgData name="Joe Holonich" userId="1aa55105a9d0dddc" providerId="LiveId" clId="{8565C3F2-98AB-4956-94A0-22C816E259A0}" dt="2024-01-07T19:21:07.364" v="95"/>
          <ac:picMkLst>
            <pc:docMk/>
            <pc:sldMk cId="1345648945" sldId="259"/>
            <ac:picMk id="11" creationId="{A03BD929-C1AE-2489-0A7C-6EC9901A4F46}"/>
          </ac:picMkLst>
        </pc:picChg>
        <pc:picChg chg="add del mod">
          <ac:chgData name="Joe Holonich" userId="1aa55105a9d0dddc" providerId="LiveId" clId="{8565C3F2-98AB-4956-94A0-22C816E259A0}" dt="2024-01-07T19:21:12.884" v="97"/>
          <ac:picMkLst>
            <pc:docMk/>
            <pc:sldMk cId="1345648945" sldId="259"/>
            <ac:picMk id="13" creationId="{6507708B-D756-D5CE-585F-5BB03D7B066E}"/>
          </ac:picMkLst>
        </pc:picChg>
        <pc:picChg chg="add del mod ord">
          <ac:chgData name="Joe Holonich" userId="1aa55105a9d0dddc" providerId="LiveId" clId="{8565C3F2-98AB-4956-94A0-22C816E259A0}" dt="2024-01-07T19:22:24.901" v="98"/>
          <ac:picMkLst>
            <pc:docMk/>
            <pc:sldMk cId="1345648945" sldId="259"/>
            <ac:picMk id="18" creationId="{C743366B-FC9F-626A-6D83-6CB873983A19}"/>
          </ac:picMkLst>
        </pc:picChg>
        <pc:picChg chg="del">
          <ac:chgData name="Joe Holonich" userId="1aa55105a9d0dddc" providerId="LiveId" clId="{8565C3F2-98AB-4956-94A0-22C816E259A0}" dt="2024-01-07T19:19:22.373" v="90"/>
          <ac:picMkLst>
            <pc:docMk/>
            <pc:sldMk cId="1345648945" sldId="259"/>
            <ac:picMk id="19" creationId="{F64B8156-89C9-6307-1E1E-190325B77FC6}"/>
          </ac:picMkLst>
        </pc:picChg>
        <pc:picChg chg="add mod">
          <ac:chgData name="Joe Holonich" userId="1aa55105a9d0dddc" providerId="LiveId" clId="{8565C3F2-98AB-4956-94A0-22C816E259A0}" dt="2024-01-07T19:22:24.901" v="98"/>
          <ac:picMkLst>
            <pc:docMk/>
            <pc:sldMk cId="1345648945" sldId="259"/>
            <ac:picMk id="20" creationId="{482556C9-B7B5-9A0D-08CA-F5F10FECABD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76BD4-7771-11DC-CB6B-AED17518D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ED2981-53B0-4F11-DE08-053C0C73BA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57061-21B1-5361-F27A-387E70FE0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2DB8B-E741-4922-9A17-9E38B58F91C4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57931-EED5-58F6-501C-761693459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4F0FC-54C9-86C5-7A8D-10B65AA6E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ACFE-A2EF-4C40-B0DE-EF51BEA82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795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7FD40-3F1F-4159-BC56-C46DA87E6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B15EB-764F-30B3-DB6D-558112B6B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3EFCE-1911-35FF-A16C-86FE00576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2DB8B-E741-4922-9A17-9E38B58F91C4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1A499-0B2F-10BD-250E-EABD0A290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9919B-7A6D-6FB1-CD8D-68871DC63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ACFE-A2EF-4C40-B0DE-EF51BEA82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50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AF770-5D6D-9B76-8154-7B815FBB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F5393-44E7-DC88-ECE8-E20DC1D73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77C57-7918-3F08-60F8-12A7D60E3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2DB8B-E741-4922-9A17-9E38B58F91C4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DD6F8-2BD3-7FD9-C07B-BE33617CA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98C5B-EF1C-E24C-98AE-AC74DBC81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ACFE-A2EF-4C40-B0DE-EF51BEA82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03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EC1FB-B0A5-B5A4-C60B-CA285DF72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61ED2-EB63-BBA3-D98A-23B028859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17C9B1-7747-B659-3B3C-6490067AB5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91BD5D-32D5-14DC-ED73-D2D3AFB77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2DB8B-E741-4922-9A17-9E38B58F91C4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045539-282C-E765-03DC-D0D12C7FC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5AB0BF-8933-F02D-A977-3E498F222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ACFE-A2EF-4C40-B0DE-EF51BEA82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556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F7B1-62F3-4F5F-CC1D-3AC80ACA0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BA91F8-E7F2-D01C-6FA9-650169F80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FE470E-8250-D95D-D287-82D9A3B68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067157-8634-5C01-7009-D5A1CC42D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43FFE2-9F76-527D-61C0-7D3CF4CCC6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9A31B5-F3E6-43A0-108A-6537A3D0B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2DB8B-E741-4922-9A17-9E38B58F91C4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2E92D2-DA6A-A2A2-EB4F-079A95333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BB1057-7F5C-BB36-DB6C-7E4E1D7EC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ACFE-A2EF-4C40-B0DE-EF51BEA82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24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8376F-3489-E94C-DD3B-DCE028CB6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93E4ED-FD09-6B57-E56D-7D9E4EDB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2DB8B-E741-4922-9A17-9E38B58F91C4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0926BA-E165-B4C1-ACCB-52135C489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535B41-1444-0BB0-1429-8D4EE2038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ACFE-A2EF-4C40-B0DE-EF51BEA82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16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E68867-6F3D-CB0C-FC8D-7A6CA8CF0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2DB8B-E741-4922-9A17-9E38B58F91C4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5BE692-13B7-EA79-990C-796596941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3ECB4-74F7-C7B2-A0B1-50B77B5C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ACFE-A2EF-4C40-B0DE-EF51BEA82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0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ADA4-BC7A-6F4D-34F6-D25FEDD92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5B088-0946-5A70-3DB3-ECE35FB7A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B1E7C-53CB-307E-D495-AA4081D39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22F235-C206-382F-BE2C-D5A5FCC40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2DB8B-E741-4922-9A17-9E38B58F91C4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40325F-C62D-DADE-CB94-8CCCE6060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F12A9-6394-0558-BC93-F6E3C324B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ACFE-A2EF-4C40-B0DE-EF51BEA82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95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0FD1E-42CA-7343-6412-B8C8092AC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75430A-DB46-B742-D621-655E83A999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6E68D-6F7E-4535-AC2B-A0214654B8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57E0EF-5A44-FC62-308D-BE4082817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2DB8B-E741-4922-9A17-9E38B58F91C4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DB78B-1498-6211-90D5-AD0F4046B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A62016-9962-E0FA-E5F2-2E3B6851C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ACFE-A2EF-4C40-B0DE-EF51BEA82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73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04A56-9D10-3D0A-F8A9-732945D30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3A2413-7E83-1E64-F266-050C7EF66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05C3B-353B-2FA2-F950-B03BBFF51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2DB8B-E741-4922-9A17-9E38B58F91C4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51733-9D08-B4C0-ACA7-F194D1B7D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83342-6C48-BF92-214C-8EDAA49DC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ACFE-A2EF-4C40-B0DE-EF51BEA82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6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F3E0B2-2818-1E1D-5404-70A07EADF8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B6F180-9E6C-3C5F-A96D-73C706F51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5BBBC-9EA8-4FB0-1F74-E72DD5599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2DB8B-E741-4922-9A17-9E38B58F91C4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33B13-3E29-DD70-550A-3898DAD68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ECF34-8EF4-9E07-7EEE-EE21ABB7F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ACFE-A2EF-4C40-B0DE-EF51BEA82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50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4742F4-0614-E4DA-8BEB-A630249AF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42A63-11F1-D2F3-9614-C9B2F49DA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57464-9BDE-5946-9CC1-3B76978C0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2DB8B-E741-4922-9A17-9E38B58F91C4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23CF9-C523-734B-4DE9-9906CAD66B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AC25F-FA05-B356-AA12-4D5825BB62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0ACFE-A2EF-4C40-B0DE-EF51BEA82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593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2" Type="http://schemas.microsoft.com/office/2007/relationships/media" Target="../media/media2.mp4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video" Target="../media/media3.mp4"/><Relationship Id="rId7" Type="http://schemas.openxmlformats.org/officeDocument/2006/relationships/image" Target="../media/image4.png"/><Relationship Id="rId2" Type="http://schemas.microsoft.com/office/2007/relationships/media" Target="../media/media3.mp4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../media/media4.mp4"/><Relationship Id="rId2" Type="http://schemas.microsoft.com/office/2007/relationships/media" Target="../media/media4.mp4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98708BA-234F-4D22-AF07-69741598FF45}"/>
              </a:ext>
            </a:extLst>
          </p:cNvPr>
          <p:cNvSpPr txBox="1"/>
          <p:nvPr/>
        </p:nvSpPr>
        <p:spPr>
          <a:xfrm>
            <a:off x="118368" y="1720840"/>
            <a:ext cx="59776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The On-Deck Circle and Batter</a:t>
            </a:r>
          </a:p>
          <a:p>
            <a:endParaRPr lang="en-US" sz="3600" dirty="0"/>
          </a:p>
          <a:p>
            <a:r>
              <a:rPr lang="en-US" sz="3600" dirty="0"/>
              <a:t>What you need to know!</a:t>
            </a:r>
          </a:p>
          <a:p>
            <a:endParaRPr lang="en-US" sz="3600" dirty="0"/>
          </a:p>
          <a:p>
            <a:r>
              <a:rPr lang="en-US" sz="3600" dirty="0"/>
              <a:t>Rule 1, Section 2</a:t>
            </a:r>
          </a:p>
          <a:p>
            <a:r>
              <a:rPr lang="en-US" sz="3600" dirty="0"/>
              <a:t>Rule 2, Section 12</a:t>
            </a:r>
          </a:p>
          <a:p>
            <a:r>
              <a:rPr lang="en-US" sz="3600" dirty="0"/>
              <a:t>Rule 7, Section 1, Item D</a:t>
            </a:r>
          </a:p>
        </p:txBody>
      </p:sp>
      <p:pic>
        <p:nvPicPr>
          <p:cNvPr id="19" name="Video 18">
            <a:hlinkClick r:id="" action="ppaction://media"/>
            <a:extLst>
              <a:ext uri="{FF2B5EF4-FFF2-40B4-BE49-F238E27FC236}">
                <a16:creationId xmlns:a16="http://schemas.microsoft.com/office/drawing/2014/main" id="{6018649C-D372-9546-4F06-40B182057C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 flipV="1">
            <a:off x="9460831" y="4042611"/>
            <a:ext cx="117428" cy="117428"/>
          </a:xfrm>
          <a:prstGeom prst="ellipse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230D8C-6AA9-47E4-24ED-E54AEEE8F5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1824" y="0"/>
            <a:ext cx="59801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1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35"/>
    </mc:Choice>
    <mc:Fallback xmlns="">
      <p:transition spd="slow" advTm="21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F859C0-B6F4-649A-EFB0-020E9FDAA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The On-Deck Circle and Its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295D1-99BB-17E1-2C42-89109182A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6545"/>
            <a:ext cx="10515600" cy="3708083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en-US" sz="2200" dirty="0"/>
              <a:t>Thirty-inch circle a safe distance from home plate</a:t>
            </a:r>
          </a:p>
          <a:p>
            <a:pPr>
              <a:spcBef>
                <a:spcPts val="1800"/>
              </a:spcBef>
            </a:pPr>
            <a:r>
              <a:rPr lang="en-US" sz="2200" dirty="0"/>
              <a:t>Available for next batter to warmup</a:t>
            </a:r>
          </a:p>
          <a:p>
            <a:pPr>
              <a:spcBef>
                <a:spcPts val="1800"/>
              </a:spcBef>
            </a:pPr>
            <a:r>
              <a:rPr lang="en-US" sz="2200" dirty="0"/>
              <a:t>Does not have to be used, but if it is…</a:t>
            </a:r>
          </a:p>
          <a:p>
            <a:pPr>
              <a:spcBef>
                <a:spcPts val="1800"/>
              </a:spcBef>
            </a:pPr>
            <a:r>
              <a:rPr lang="en-US" sz="2200" dirty="0"/>
              <a:t>One batter is permitted in the on-deck circle to warmup</a:t>
            </a:r>
          </a:p>
          <a:p>
            <a:pPr>
              <a:spcBef>
                <a:spcPts val="1800"/>
              </a:spcBef>
            </a:pPr>
            <a:r>
              <a:rPr lang="en-US" sz="2200" dirty="0"/>
              <a:t>Neither team is allowed to warmup in the other team’s on-deck circle</a:t>
            </a:r>
          </a:p>
          <a:p>
            <a:pPr>
              <a:spcBef>
                <a:spcPts val="1800"/>
              </a:spcBef>
            </a:pPr>
            <a:r>
              <a:rPr lang="en-US" sz="2200" dirty="0"/>
              <a:t>If a new pitcher is used during an inning, the batter must use her on-deck circle</a:t>
            </a:r>
          </a:p>
          <a:p>
            <a:pPr>
              <a:spcBef>
                <a:spcPts val="1800"/>
              </a:spcBef>
            </a:pPr>
            <a:r>
              <a:rPr lang="en-US" sz="2200" dirty="0"/>
              <a:t>Using your on-deck circle is for safety; defense is not looking for swinging bats on their side of the field</a:t>
            </a:r>
          </a:p>
          <a:p>
            <a:endParaRPr lang="en-US" sz="2200" dirty="0"/>
          </a:p>
        </p:txBody>
      </p:sp>
      <p:pic>
        <p:nvPicPr>
          <p:cNvPr id="21" name="Video 20">
            <a:hlinkClick r:id="" action="ppaction://media"/>
            <a:extLst>
              <a:ext uri="{FF2B5EF4-FFF2-40B4-BE49-F238E27FC236}">
                <a16:creationId xmlns:a16="http://schemas.microsoft.com/office/drawing/2014/main" id="{382C46C4-5FDD-6881-4680-FD56A224E5AE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1658760" y="6364628"/>
            <a:ext cx="75077" cy="75077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3101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742"/>
    </mc:Choice>
    <mc:Fallback>
      <p:transition spd="slow" advTm="109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7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AAE94E3-A7DB-4868-B1E3-E49703488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B0034A-BDBE-5F0D-7958-50B84516A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5279408" cy="1128068"/>
          </a:xfrm>
        </p:spPr>
        <p:txBody>
          <a:bodyPr anchor="ctr">
            <a:normAutofit/>
          </a:bodyPr>
          <a:lstStyle/>
          <a:p>
            <a:pPr algn="ctr"/>
            <a:r>
              <a:rPr lang="en-US" sz="3700" dirty="0"/>
              <a:t>What is allowed in the </a:t>
            </a:r>
            <a:br>
              <a:rPr lang="en-US" sz="3700" dirty="0"/>
            </a:br>
            <a:r>
              <a:rPr lang="en-US" sz="3700" dirty="0"/>
              <a:t>on-deck circle?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07560-4110-5326-3851-755FCC2E2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5278066" cy="3979585"/>
          </a:xfrm>
        </p:spPr>
        <p:txBody>
          <a:bodyPr anchor="ctr">
            <a:normAutofit/>
          </a:bodyPr>
          <a:lstStyle/>
          <a:p>
            <a:r>
              <a:rPr lang="en-US" sz="1900" dirty="0"/>
              <a:t>Anything in the on-deck circle must be USSSA approved</a:t>
            </a:r>
          </a:p>
          <a:p>
            <a:r>
              <a:rPr lang="en-US" sz="1900" dirty="0"/>
              <a:t>No more than two bats</a:t>
            </a:r>
          </a:p>
          <a:p>
            <a:r>
              <a:rPr lang="en-US" sz="1900" dirty="0"/>
              <a:t>Warmup bat with parts permanently attached</a:t>
            </a:r>
          </a:p>
          <a:p>
            <a:r>
              <a:rPr lang="en-US" sz="1900" dirty="0"/>
              <a:t>Added devices</a:t>
            </a:r>
          </a:p>
          <a:p>
            <a:pPr marL="457200">
              <a:buFont typeface="Wingdings" panose="05000000000000000000" pitchFamily="2" charset="2"/>
              <a:buChar char="ü"/>
            </a:pPr>
            <a:r>
              <a:rPr lang="en-US" sz="1900" dirty="0"/>
              <a:t> Commercially manufactured for a softball bat</a:t>
            </a:r>
          </a:p>
          <a:p>
            <a:pPr marL="457200">
              <a:buFont typeface="Wingdings" panose="05000000000000000000" pitchFamily="2" charset="2"/>
              <a:buChar char="ü"/>
            </a:pPr>
            <a:r>
              <a:rPr lang="en-US" sz="1900" dirty="0"/>
              <a:t> Securely attached so as not to disengage</a:t>
            </a:r>
          </a:p>
          <a:p>
            <a:pPr marL="457200">
              <a:buFont typeface="Wingdings" panose="05000000000000000000" pitchFamily="2" charset="2"/>
              <a:buChar char="ü"/>
            </a:pPr>
            <a:r>
              <a:rPr lang="en-US" sz="1900" dirty="0"/>
              <a:t> Take the general shape and size of a bat</a:t>
            </a:r>
          </a:p>
          <a:p>
            <a:r>
              <a:rPr lang="en-US" sz="1900" dirty="0"/>
              <a:t>Donuts and fans are not permitted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2E78F3-8FA4-4C32-6944-758B0539CF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753" y="690532"/>
            <a:ext cx="1542737" cy="25187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5017D2-F0CC-EA84-0732-0B3B7A4CFBB1}"/>
              </a:ext>
            </a:extLst>
          </p:cNvPr>
          <p:cNvSpPr txBox="1"/>
          <p:nvPr/>
        </p:nvSpPr>
        <p:spPr>
          <a:xfrm>
            <a:off x="9973616" y="1641699"/>
            <a:ext cx="644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Yes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99D18C-5F46-7133-7E40-6020F826157D}"/>
              </a:ext>
            </a:extLst>
          </p:cNvPr>
          <p:cNvSpPr txBox="1"/>
          <p:nvPr/>
        </p:nvSpPr>
        <p:spPr>
          <a:xfrm>
            <a:off x="9071948" y="5875386"/>
            <a:ext cx="644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No </a:t>
            </a:r>
          </a:p>
        </p:txBody>
      </p:sp>
      <p:pic>
        <p:nvPicPr>
          <p:cNvPr id="24" name="Video 23">
            <a:hlinkClick r:id="" action="ppaction://media"/>
            <a:extLst>
              <a:ext uri="{FF2B5EF4-FFF2-40B4-BE49-F238E27FC236}">
                <a16:creationId xmlns:a16="http://schemas.microsoft.com/office/drawing/2014/main" id="{884E6D02-CC40-5ABF-4F54-9C3238D65609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296026" y="4581706"/>
            <a:ext cx="200205" cy="200205"/>
          </a:xfrm>
          <a:prstGeom prst="ellipse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E30D9C0-3244-6420-F6AB-9A47F76914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6559" y="3948248"/>
            <a:ext cx="4395597" cy="19265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523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401"/>
    </mc:Choice>
    <mc:Fallback xmlns="">
      <p:transition spd="slow" advTm="50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5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0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B96AB2-2B06-F3E4-42B6-349C10465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The On-Deck Batter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ED49C-FF1D-540C-BBB3-3F4DF4028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256" y="2285995"/>
            <a:ext cx="5678905" cy="3973072"/>
          </a:xfr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endParaRPr lang="en-US" sz="2000" dirty="0"/>
          </a:p>
          <a:p>
            <a:r>
              <a:rPr lang="en-US" sz="2000" dirty="0"/>
              <a:t>Is a player in the game but not yet playing offense</a:t>
            </a:r>
          </a:p>
          <a:p>
            <a:r>
              <a:rPr lang="en-US" sz="2000" dirty="0"/>
              <a:t>Should avoid touching a live ball</a:t>
            </a:r>
          </a:p>
          <a:p>
            <a:r>
              <a:rPr lang="en-US" sz="2000" dirty="0"/>
              <a:t>Touches a live ball</a:t>
            </a:r>
          </a:p>
          <a:p>
            <a:pPr marL="396875">
              <a:buFont typeface="Wingdings" panose="05000000000000000000" pitchFamily="2" charset="2"/>
              <a:buChar char="ü"/>
            </a:pPr>
            <a:r>
              <a:rPr lang="en-US" sz="2000" dirty="0"/>
              <a:t>Creates a blocked ball</a:t>
            </a:r>
          </a:p>
          <a:p>
            <a:pPr marL="396875">
              <a:buFont typeface="Wingdings" panose="05000000000000000000" pitchFamily="2" charset="2"/>
              <a:buChar char="ü"/>
            </a:pPr>
            <a:r>
              <a:rPr lang="en-US" sz="2000" dirty="0"/>
              <a:t>Becomes an immediate dead ball</a:t>
            </a:r>
          </a:p>
          <a:p>
            <a:pPr marL="396875">
              <a:buFont typeface="Wingdings" panose="05000000000000000000" pitchFamily="2" charset="2"/>
              <a:buChar char="ü"/>
            </a:pPr>
            <a:r>
              <a:rPr lang="en-US" sz="2000" dirty="0"/>
              <a:t>Basis for interference</a:t>
            </a:r>
          </a:p>
          <a:p>
            <a:pPr marL="231775" indent="-231775"/>
            <a:r>
              <a:rPr lang="en-US" sz="2000" dirty="0"/>
              <a:t>Interference by an on-deck batter</a:t>
            </a:r>
          </a:p>
          <a:p>
            <a:pPr marL="396875">
              <a:buFont typeface="Wingdings" panose="05000000000000000000" pitchFamily="2" charset="2"/>
              <a:buChar char="ü"/>
            </a:pPr>
            <a:r>
              <a:rPr lang="en-US" sz="2000" dirty="0"/>
              <a:t>Batter is out if a fielder is attempting to catch the fly ball</a:t>
            </a:r>
          </a:p>
          <a:p>
            <a:pPr marL="396875">
              <a:buFont typeface="Wingdings" panose="05000000000000000000" pitchFamily="2" charset="2"/>
              <a:buChar char="ü"/>
            </a:pPr>
            <a:r>
              <a:rPr lang="en-US" sz="2000" dirty="0"/>
              <a:t>Runner closest to home is out if defense is attempting a play</a:t>
            </a:r>
          </a:p>
          <a:p>
            <a:pPr marL="396875">
              <a:buFont typeface="Wingdings" panose="05000000000000000000" pitchFamily="2" charset="2"/>
              <a:buChar char="ü"/>
            </a:pPr>
            <a:r>
              <a:rPr lang="en-US" sz="2000" dirty="0"/>
              <a:t>Interferes with a thrown ball, runner closest to home is out</a:t>
            </a:r>
          </a:p>
          <a:p>
            <a:pPr marL="396875">
              <a:buFont typeface="Wingdings" panose="05000000000000000000" pitchFamily="2" charset="2"/>
              <a:buChar char="ü"/>
            </a:pPr>
            <a:r>
              <a:rPr lang="en-US" sz="2000" dirty="0"/>
              <a:t>Dead ball only on a thrown ball if no play is obvious</a:t>
            </a:r>
          </a:p>
          <a:p>
            <a:pPr marL="396875"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20" name="Video 19">
            <a:hlinkClick r:id="" action="ppaction://media"/>
            <a:extLst>
              <a:ext uri="{FF2B5EF4-FFF2-40B4-BE49-F238E27FC236}">
                <a16:creationId xmlns:a16="http://schemas.microsoft.com/office/drawing/2014/main" id="{482556C9-B7B5-9A0D-08CA-F5F10FECABDC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 flipV="1">
            <a:off x="11941744" y="4550344"/>
            <a:ext cx="167960" cy="167960"/>
          </a:xfrm>
          <a:prstGeom prst="ellipse">
            <a:avLst/>
          </a:prstGeo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600B1C15-718C-79F8-FB13-C646A06E94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6065809" y="0"/>
            <a:ext cx="6126191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5648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453"/>
    </mc:Choice>
    <mc:Fallback>
      <p:transition spd="slow" advTm="684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6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7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5|4.4|5.9|20.4|25.5|36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4.9|6.1|6.7|3.1|2.9|5.2|5.5|4.7|3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1.4|3.8|4.4|2.4|6.5|2.5|6.2|1.2|8.8|8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275</Words>
  <Application>Microsoft Office PowerPoint</Application>
  <PresentationFormat>Widescreen</PresentationFormat>
  <Paragraphs>39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PowerPoint Presentation</vt:lpstr>
      <vt:lpstr>The On-Deck Circle and Its Use</vt:lpstr>
      <vt:lpstr>What is allowed in the  on-deck circle?</vt:lpstr>
      <vt:lpstr>The On-Deck Batter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Holonich</dc:creator>
  <cp:lastModifiedBy>Joe Holonich</cp:lastModifiedBy>
  <cp:revision>2</cp:revision>
  <dcterms:created xsi:type="dcterms:W3CDTF">2024-01-07T13:27:13Z</dcterms:created>
  <dcterms:modified xsi:type="dcterms:W3CDTF">2024-01-07T19:22:27Z</dcterms:modified>
</cp:coreProperties>
</file>