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12"/>
  </p:notesMasterIdLst>
  <p:sldIdLst>
    <p:sldId id="256" r:id="rId5"/>
    <p:sldId id="277" r:id="rId6"/>
    <p:sldId id="283" r:id="rId7"/>
    <p:sldId id="284" r:id="rId8"/>
    <p:sldId id="285" r:id="rId9"/>
    <p:sldId id="286" r:id="rId10"/>
    <p:sldId id="27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718"/>
  </p:normalViewPr>
  <p:slideViewPr>
    <p:cSldViewPr snapToGrid="0">
      <p:cViewPr varScale="1">
        <p:scale>
          <a:sx n="120" d="100"/>
          <a:sy n="120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5A6D64CA-94F4-4738-A587-159B780478DA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Substitutions 5.5-8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8DC915-2436-0B96-391D-B2FB4A0395EB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9E22A2F-0B69-A0F2-4737-BDFDE91D0797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E275539-8C10-E35E-BEE2-74F9906AADB2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82278733-846F-FD6C-ECBD-4B99D86FB56B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04CECD-C5BB-4783-2B0E-9B1E1BD3AE0A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79AE5B02-7953-8232-7633-011A7607FC1B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0759C657-46DC-DB76-571B-3DDAED4381BE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5" name="Freeform 21">
            <a:extLst>
              <a:ext uri="{FF2B5EF4-FFF2-40B4-BE49-F238E27FC236}">
                <a16:creationId xmlns:a16="http://schemas.microsoft.com/office/drawing/2014/main" id="{1BBAEC8C-DA05-6287-8471-CF7F2146E629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27">
            <a:extLst>
              <a:ext uri="{FF2B5EF4-FFF2-40B4-BE49-F238E27FC236}">
                <a16:creationId xmlns:a16="http://schemas.microsoft.com/office/drawing/2014/main" id="{60521000-BB21-9B64-6D58-1C5E4F8558D8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2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17AB-A64B-4F78-ABAC-E3B2076B6410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Substitutions 5.5-8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4EAC7ADE-E6BB-D0C7-8920-195C3272524C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922C5A5B-E16E-ECEC-20AA-84005D529A36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E450495F-C3CA-A40A-0F6D-B7F80760ACBB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300E98-E609-5AF5-6245-253A2F129ED8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E217CA2-BC9A-833A-7AC9-95CAA6D9C2D6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3B00AFC-F685-2905-213A-E294287E1C62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750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2A096DA-AFB7-48CA-AD1A-449344778E6C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Substitutions 5.5-8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C1558E-D498-6E86-4105-9C0896454CC1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E3AEBD4E-085C-9A14-7DB5-E1E468FAF018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5F64F4C0-0567-43F0-BDBD-A3CC41AE073E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14">
            <a:extLst>
              <a:ext uri="{FF2B5EF4-FFF2-40B4-BE49-F238E27FC236}">
                <a16:creationId xmlns:a16="http://schemas.microsoft.com/office/drawing/2014/main" id="{00B6F5DA-5971-247C-B7B1-5C47E6D018AC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69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6A57DA6-DA9B-44A5-8591-9F72B68877BC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/>
              <a:t>Substitutions 5.5-8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38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3412685-FEDD-4E4A-B291-72B8D50705DF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/>
              <a:t>Substitutions 5.5-8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27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8BE33-99A5-4471-B2E0-423C3A546B99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Substitutions 5.5-8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7790007-2A7E-4403-BFE6-C778E8E88EAB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/>
              <a:t>Substitutions 5.5-8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8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73C0-6F40-4EF7-AD44-44D443B6ABA1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Substitutions 5.5-8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1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2AF202D-8C53-4576-8342-1E9B4CD0E90D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 dirty="0"/>
              <a:t>Substitutions 5.5-8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88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1EAB-CFEA-4492-862C-210A6BF357D6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Substitutions 5.5-8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80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D4794C1-94C0-4DBA-99E9-9A85860BE4D8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/>
              <a:t>Substitutions 5.5-8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29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EBD41E46-4E7C-4625-9CCD-1C24A6828EAE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Substitutions 5.5-8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02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6DC59CE0-2ECA-430C-80AB-0A39CA6F1B85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Substitutions 5.5-8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9A04E-0B22-48A9-8B99-FBC3C1E7768E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Substitutions 5.5-8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7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82" r:id="rId12"/>
    <p:sldLayoutId id="2147483651" r:id="rId13"/>
  </p:sldLayoutIdLst>
  <p:hf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277" y="2061838"/>
            <a:ext cx="6959446" cy="1662475"/>
          </a:xfrm>
        </p:spPr>
        <p:txBody>
          <a:bodyPr>
            <a:normAutofit/>
          </a:bodyPr>
          <a:lstStyle/>
          <a:p>
            <a:r>
              <a:rPr lang="en-US" sz="4800" dirty="0"/>
              <a:t>Substitutions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938" y="3783690"/>
            <a:ext cx="5414125" cy="1196717"/>
          </a:xfrm>
        </p:spPr>
        <p:txBody>
          <a:bodyPr>
            <a:normAutofit/>
          </a:bodyPr>
          <a:lstStyle/>
          <a:p>
            <a:r>
              <a:rPr lang="en-US" sz="2000" dirty="0"/>
              <a:t>Softball Umpires of Maryland</a:t>
            </a:r>
          </a:p>
          <a:p>
            <a:r>
              <a:rPr lang="en-US" i="1" dirty="0"/>
              <a:t>Mdumps.com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B76DA-F6D1-7909-0C1A-050BAB49E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Substitutions 5.5-8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B9F1F-1046-009E-83CC-29C287AB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pic>
        <p:nvPicPr>
          <p:cNvPr id="35" name="Audio 34">
            <a:hlinkClick r:id="" action="ppaction://media"/>
            <a:extLst>
              <a:ext uri="{FF2B5EF4-FFF2-40B4-BE49-F238E27FC236}">
                <a16:creationId xmlns:a16="http://schemas.microsoft.com/office/drawing/2014/main" id="{B3223A2E-AE61-477C-2A42-CF1CFCDB6F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60"/>
    </mc:Choice>
    <mc:Fallback xmlns="">
      <p:transition spd="slow" advTm="15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Substitutions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528203"/>
            <a:ext cx="8644418" cy="31092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Must report when substitute enters game (offensively or defensively)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Unreported Substitution Penalty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First Offense Team Warning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Second Offense Head Coach Ejected for that game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Defensive Changes are NOT substitutions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Player may not return to pitch more than once an inning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Substitutions 5.5-8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D1550A09-69DD-007B-5049-B9776B45D04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870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555"/>
    </mc:Choice>
    <mc:Fallback xmlns="">
      <p:transition spd="slow" advTm="475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Re-Entry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4"/>
            <a:ext cx="6847422" cy="252087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Players may leave the game and re-enter once.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Must re-enter in same batting position.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Substitutions 5.5-8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AC4EA4A0-D441-E392-D245-74E5625AFF6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587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171"/>
    </mc:Choice>
    <mc:Fallback xmlns="">
      <p:transition spd="slow" advTm="43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Illegal Player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4"/>
            <a:ext cx="5269166" cy="252087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Re-enter in different batting position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Re-enter more than once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FLEX batting but not in DP position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Substitutions 5.5-8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118B14D-FFE0-66E2-E981-31A4B34796C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7919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35"/>
    </mc:Choice>
    <mc:Fallback xmlns="">
      <p:transition spd="slow" advTm="181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Illegal Player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4"/>
            <a:ext cx="4663440" cy="252087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Protest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While player in game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Enter game &amp; one pitch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Before one pitch is correctable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Substitutions 5.5-8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801C9F64-577D-8B46-1702-CAB9A3121340}"/>
              </a:ext>
            </a:extLst>
          </p:cNvPr>
          <p:cNvSpPr txBox="1">
            <a:spLocks/>
          </p:cNvSpPr>
          <p:nvPr/>
        </p:nvSpPr>
        <p:spPr>
          <a:xfrm>
            <a:off x="6318697" y="2005689"/>
            <a:ext cx="4663440" cy="5225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24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Penalty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C31F624-9D14-F236-8DF0-56AA4E84A17E}"/>
              </a:ext>
            </a:extLst>
          </p:cNvPr>
          <p:cNvSpPr txBox="1">
            <a:spLocks/>
          </p:cNvSpPr>
          <p:nvPr/>
        </p:nvSpPr>
        <p:spPr>
          <a:xfrm>
            <a:off x="6135732" y="2528202"/>
            <a:ext cx="5409562" cy="3006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Player and coach ejected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Just completed time at bat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Out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No advancement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 Base – 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Defensive Play – Offense option to replay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6033306C-F54F-176C-9DEA-2A93CF7B464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63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49"/>
    </mc:Choice>
    <mc:Fallback xmlns="">
      <p:transition spd="slow" advTm="56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Ineligible Player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528204"/>
            <a:ext cx="6091723" cy="252087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Penalty – Forfeit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Note: Play can continue while an ineligible player protest is being investigated.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Substitutions 5.5-8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6736104" cy="522514"/>
          </a:xfrm>
        </p:spPr>
        <p:txBody>
          <a:bodyPr/>
          <a:lstStyle/>
          <a:p>
            <a:r>
              <a:rPr lang="en-US" dirty="0"/>
              <a:t>Unregistered or registered incorrectly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73F065FE-CC5C-0D89-8D9F-800FAF3BAE0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97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40"/>
    </mc:Choice>
    <mc:Fallback xmlns="">
      <p:transition spd="slow" advTm="34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Softball Umpires of Maryland</a:t>
            </a:r>
          </a:p>
          <a:p>
            <a:r>
              <a:rPr lang="en-US" sz="1600" i="1"/>
              <a:t>Mdumps.com</a:t>
            </a:r>
            <a:endParaRPr lang="en-US" sz="1600" i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99BEA-02BE-8995-DE66-B9BD5CC1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Substitutions 5.5-8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78AF4-8127-D694-13FF-914C6229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AA82686-FF7F-E181-F10A-39F95BEB30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46"/>
    </mc:Choice>
    <mc:Fallback xmlns="">
      <p:transition spd="slow" advTm="95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8.9|14.4|14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7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7.4|10.4|1.2|7.5|2.5|12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11.9|7.6"/>
</p:tagLst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Props1.xml><?xml version="1.0" encoding="utf-8"?>
<ds:datastoreItem xmlns:ds="http://schemas.openxmlformats.org/officeDocument/2006/customXml" ds:itemID="{42076B5C-85B0-4D30-852D-5E5312EEA9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C465B7-820B-4DEA-AB4B-5167C1BE90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42FAFE-88B4-49B4-9588-86CB0E564E5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3307</TotalTime>
  <Words>182</Words>
  <Application>Microsoft Office PowerPoint</Application>
  <PresentationFormat>Widescreen</PresentationFormat>
  <Paragraphs>51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Rockwell</vt:lpstr>
      <vt:lpstr>Wingdings</vt:lpstr>
      <vt:lpstr>Atlas</vt:lpstr>
      <vt:lpstr>Substitutions</vt:lpstr>
      <vt:lpstr>Substitutions</vt:lpstr>
      <vt:lpstr>Re-Entry</vt:lpstr>
      <vt:lpstr>Illegal Player</vt:lpstr>
      <vt:lpstr>Illegal Player</vt:lpstr>
      <vt:lpstr>Ineligible Player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Courtesy Runner</dc:title>
  <dc:creator>John Dye</dc:creator>
  <cp:lastModifiedBy>John Dye</cp:lastModifiedBy>
  <cp:revision>18</cp:revision>
  <dcterms:created xsi:type="dcterms:W3CDTF">2024-01-03T20:15:15Z</dcterms:created>
  <dcterms:modified xsi:type="dcterms:W3CDTF">2024-01-08T15:41:23Z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